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notesSlides/notesSlide1.xml" ContentType="application/vnd.openxmlformats-officedocument.presentationml.notesSlide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notesSlides/notesSlide2.xml" ContentType="application/vnd.openxmlformats-officedocument.presentationml.notesSlide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notesSlides/notesSlide3.xml" ContentType="application/vnd.openxmlformats-officedocument.presentationml.notesSlide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notesSlides/notesSlide4.xml" ContentType="application/vnd.openxmlformats-officedocument.presentationml.notesSlide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2"/>
  </p:notesMasterIdLst>
  <p:sldIdLst>
    <p:sldId id="376" r:id="rId2"/>
    <p:sldId id="403" r:id="rId3"/>
    <p:sldId id="601" r:id="rId4"/>
    <p:sldId id="602" r:id="rId5"/>
    <p:sldId id="379" r:id="rId6"/>
    <p:sldId id="380" r:id="rId7"/>
    <p:sldId id="291" r:id="rId8"/>
    <p:sldId id="564" r:id="rId9"/>
    <p:sldId id="330" r:id="rId10"/>
    <p:sldId id="565" r:id="rId11"/>
    <p:sldId id="331" r:id="rId12"/>
    <p:sldId id="293" r:id="rId13"/>
    <p:sldId id="332" r:id="rId14"/>
    <p:sldId id="509" r:id="rId15"/>
    <p:sldId id="510" r:id="rId16"/>
    <p:sldId id="603" r:id="rId17"/>
    <p:sldId id="511" r:id="rId18"/>
    <p:sldId id="481" r:id="rId19"/>
    <p:sldId id="335" r:id="rId20"/>
    <p:sldId id="483" r:id="rId21"/>
    <p:sldId id="612" r:id="rId22"/>
    <p:sldId id="594" r:id="rId23"/>
    <p:sldId id="595" r:id="rId24"/>
    <p:sldId id="596" r:id="rId25"/>
    <p:sldId id="539" r:id="rId26"/>
    <p:sldId id="597" r:id="rId27"/>
    <p:sldId id="598" r:id="rId28"/>
    <p:sldId id="599" r:id="rId29"/>
    <p:sldId id="600" r:id="rId30"/>
    <p:sldId id="338" r:id="rId31"/>
    <p:sldId id="499" r:id="rId32"/>
    <p:sldId id="530" r:id="rId33"/>
    <p:sldId id="604" r:id="rId34"/>
    <p:sldId id="605" r:id="rId35"/>
    <p:sldId id="606" r:id="rId36"/>
    <p:sldId id="611" r:id="rId37"/>
    <p:sldId id="608" r:id="rId38"/>
    <p:sldId id="609" r:id="rId39"/>
    <p:sldId id="610" r:id="rId40"/>
    <p:sldId id="348" r:id="rId41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58" userDrawn="1">
          <p15:clr>
            <a:srgbClr val="A4A3A4"/>
          </p15:clr>
        </p15:guide>
        <p15:guide id="2" pos="424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9883" autoAdjust="0"/>
  </p:normalViewPr>
  <p:slideViewPr>
    <p:cSldViewPr snapToGrid="0" showGuides="1">
      <p:cViewPr>
        <p:scale>
          <a:sx n="124" d="100"/>
          <a:sy n="124" d="100"/>
        </p:scale>
        <p:origin x="-252" y="-42"/>
      </p:cViewPr>
      <p:guideLst>
        <p:guide orient="horz" pos="2458"/>
        <p:guide pos="42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25A8C7-CC1A-4A08-9B4B-31F43B054C7F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1B693-632D-4080-9CF6-EA28B66DC8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5193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854199"/>
            <a:ext cx="9144000" cy="1655763"/>
          </a:xfrm>
        </p:spPr>
        <p:txBody>
          <a:bodyPr anchor="b">
            <a:normAutofit/>
          </a:bodyPr>
          <a:lstStyle>
            <a:lvl1pPr algn="ctr">
              <a:defRPr sz="72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838200" y="2187443"/>
            <a:ext cx="10515600" cy="2483115"/>
          </a:xfrm>
        </p:spPr>
        <p:txBody>
          <a:bodyPr>
            <a:normAutofit/>
          </a:bodyPr>
          <a:lstStyle>
            <a:lvl1pPr algn="ctr">
              <a:defRPr sz="6000" b="0"/>
            </a:lvl1pPr>
          </a:lstStyle>
          <a:p>
            <a:r>
              <a:rPr lang="zh-CN" altLang="en-US" dirty="0"/>
              <a:t>单击此处编辑标题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anchor="ctr" anchorCtr="0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238500" y="2159000"/>
            <a:ext cx="5715000" cy="1382450"/>
          </a:xfrm>
        </p:spPr>
        <p:txBody>
          <a:bodyPr anchor="b" anchorCtr="0">
            <a:normAutofit/>
          </a:bodyPr>
          <a:lstStyle>
            <a:lvl1pPr algn="ctr">
              <a:defRPr sz="8000" b="0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DD7636-5BE1-44BC-BB5F-15739D9E18E1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C0E1D-24C4-406F-9615-DBDA8D2D1F93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7" name="内容占位符 36"/>
          <p:cNvSpPr>
            <a:spLocks noGrp="1"/>
          </p:cNvSpPr>
          <p:nvPr>
            <p:ph sz="quarter" idx="13" hasCustomPrompt="1"/>
          </p:nvPr>
        </p:nvSpPr>
        <p:spPr>
          <a:xfrm>
            <a:off x="3238500" y="3733201"/>
            <a:ext cx="5715000" cy="118593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713673"/>
            <a:ext cx="4681654" cy="1428161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642517" y="713673"/>
            <a:ext cx="5711882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200" y="2313873"/>
            <a:ext cx="4681654" cy="381158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</p:nvPr>
        </p:nvSpPr>
        <p:spPr>
          <a:xfrm>
            <a:off x="10444898" y="365125"/>
            <a:ext cx="908901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9446443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2023/9/1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2023/9/1</a:t>
            </a:fld>
            <a:endParaRPr lang="zh-CN" altLang="en-US" dirty="0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bg1">
                    <a:lumMod val="5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KSO_TEMPLATE" hidden="1"/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tags" Target="../tags/tag11.xml"/><Relationship Id="rId7" Type="http://schemas.openxmlformats.org/officeDocument/2006/relationships/image" Target="../media/image4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1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2.xml"/><Relationship Id="rId7" Type="http://schemas.openxmlformats.org/officeDocument/2006/relationships/image" Target="../media/image3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4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tags" Target="../tags/tag40.xml"/><Relationship Id="rId18" Type="http://schemas.openxmlformats.org/officeDocument/2006/relationships/tags" Target="../tags/tag45.xml"/><Relationship Id="rId26" Type="http://schemas.openxmlformats.org/officeDocument/2006/relationships/tags" Target="../tags/tag53.xml"/><Relationship Id="rId39" Type="http://schemas.openxmlformats.org/officeDocument/2006/relationships/tags" Target="../tags/tag66.xml"/><Relationship Id="rId21" Type="http://schemas.openxmlformats.org/officeDocument/2006/relationships/tags" Target="../tags/tag48.xml"/><Relationship Id="rId34" Type="http://schemas.openxmlformats.org/officeDocument/2006/relationships/tags" Target="../tags/tag61.xml"/><Relationship Id="rId42" Type="http://schemas.openxmlformats.org/officeDocument/2006/relationships/tags" Target="../tags/tag69.xml"/><Relationship Id="rId47" Type="http://schemas.openxmlformats.org/officeDocument/2006/relationships/slideLayout" Target="../slideLayouts/slideLayout2.xml"/><Relationship Id="rId50" Type="http://schemas.openxmlformats.org/officeDocument/2006/relationships/image" Target="../media/image12.png"/><Relationship Id="rId55" Type="http://schemas.openxmlformats.org/officeDocument/2006/relationships/image" Target="../media/image17.png"/><Relationship Id="rId7" Type="http://schemas.openxmlformats.org/officeDocument/2006/relationships/tags" Target="../tags/tag34.xml"/><Relationship Id="rId2" Type="http://schemas.openxmlformats.org/officeDocument/2006/relationships/tags" Target="../tags/tag29.xml"/><Relationship Id="rId16" Type="http://schemas.openxmlformats.org/officeDocument/2006/relationships/tags" Target="../tags/tag43.xml"/><Relationship Id="rId29" Type="http://schemas.openxmlformats.org/officeDocument/2006/relationships/tags" Target="../tags/tag56.xml"/><Relationship Id="rId11" Type="http://schemas.openxmlformats.org/officeDocument/2006/relationships/tags" Target="../tags/tag38.xml"/><Relationship Id="rId24" Type="http://schemas.openxmlformats.org/officeDocument/2006/relationships/tags" Target="../tags/tag51.xml"/><Relationship Id="rId32" Type="http://schemas.openxmlformats.org/officeDocument/2006/relationships/tags" Target="../tags/tag59.xml"/><Relationship Id="rId37" Type="http://schemas.openxmlformats.org/officeDocument/2006/relationships/tags" Target="../tags/tag64.xml"/><Relationship Id="rId40" Type="http://schemas.openxmlformats.org/officeDocument/2006/relationships/tags" Target="../tags/tag67.xml"/><Relationship Id="rId45" Type="http://schemas.openxmlformats.org/officeDocument/2006/relationships/tags" Target="../tags/tag72.xml"/><Relationship Id="rId53" Type="http://schemas.openxmlformats.org/officeDocument/2006/relationships/image" Target="../media/image15.png"/><Relationship Id="rId58" Type="http://schemas.openxmlformats.org/officeDocument/2006/relationships/image" Target="../media/image20.png"/><Relationship Id="rId5" Type="http://schemas.openxmlformats.org/officeDocument/2006/relationships/tags" Target="../tags/tag32.xml"/><Relationship Id="rId61" Type="http://schemas.openxmlformats.org/officeDocument/2006/relationships/image" Target="../media/image23.png"/><Relationship Id="rId19" Type="http://schemas.openxmlformats.org/officeDocument/2006/relationships/tags" Target="../tags/tag46.xml"/><Relationship Id="rId14" Type="http://schemas.openxmlformats.org/officeDocument/2006/relationships/tags" Target="../tags/tag41.xml"/><Relationship Id="rId22" Type="http://schemas.openxmlformats.org/officeDocument/2006/relationships/tags" Target="../tags/tag49.xml"/><Relationship Id="rId27" Type="http://schemas.openxmlformats.org/officeDocument/2006/relationships/tags" Target="../tags/tag54.xml"/><Relationship Id="rId30" Type="http://schemas.openxmlformats.org/officeDocument/2006/relationships/tags" Target="../tags/tag57.xml"/><Relationship Id="rId35" Type="http://schemas.openxmlformats.org/officeDocument/2006/relationships/tags" Target="../tags/tag62.xml"/><Relationship Id="rId43" Type="http://schemas.openxmlformats.org/officeDocument/2006/relationships/tags" Target="../tags/tag70.xml"/><Relationship Id="rId48" Type="http://schemas.openxmlformats.org/officeDocument/2006/relationships/image" Target="../media/image10.png"/><Relationship Id="rId56" Type="http://schemas.openxmlformats.org/officeDocument/2006/relationships/image" Target="../media/image18.png"/><Relationship Id="rId8" Type="http://schemas.openxmlformats.org/officeDocument/2006/relationships/tags" Target="../tags/tag35.xml"/><Relationship Id="rId51" Type="http://schemas.openxmlformats.org/officeDocument/2006/relationships/image" Target="../media/image13.png"/><Relationship Id="rId3" Type="http://schemas.openxmlformats.org/officeDocument/2006/relationships/tags" Target="../tags/tag30.xml"/><Relationship Id="rId12" Type="http://schemas.openxmlformats.org/officeDocument/2006/relationships/tags" Target="../tags/tag39.xml"/><Relationship Id="rId17" Type="http://schemas.openxmlformats.org/officeDocument/2006/relationships/tags" Target="../tags/tag44.xml"/><Relationship Id="rId25" Type="http://schemas.openxmlformats.org/officeDocument/2006/relationships/tags" Target="../tags/tag52.xml"/><Relationship Id="rId33" Type="http://schemas.openxmlformats.org/officeDocument/2006/relationships/tags" Target="../tags/tag60.xml"/><Relationship Id="rId38" Type="http://schemas.openxmlformats.org/officeDocument/2006/relationships/tags" Target="../tags/tag65.xml"/><Relationship Id="rId46" Type="http://schemas.openxmlformats.org/officeDocument/2006/relationships/tags" Target="../tags/tag73.xml"/><Relationship Id="rId59" Type="http://schemas.openxmlformats.org/officeDocument/2006/relationships/image" Target="../media/image21.png"/><Relationship Id="rId20" Type="http://schemas.openxmlformats.org/officeDocument/2006/relationships/tags" Target="../tags/tag47.xml"/><Relationship Id="rId41" Type="http://schemas.openxmlformats.org/officeDocument/2006/relationships/tags" Target="../tags/tag68.xml"/><Relationship Id="rId54" Type="http://schemas.openxmlformats.org/officeDocument/2006/relationships/image" Target="../media/image16.png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5" Type="http://schemas.openxmlformats.org/officeDocument/2006/relationships/tags" Target="../tags/tag42.xml"/><Relationship Id="rId23" Type="http://schemas.openxmlformats.org/officeDocument/2006/relationships/tags" Target="../tags/tag50.xml"/><Relationship Id="rId28" Type="http://schemas.openxmlformats.org/officeDocument/2006/relationships/tags" Target="../tags/tag55.xml"/><Relationship Id="rId36" Type="http://schemas.openxmlformats.org/officeDocument/2006/relationships/tags" Target="../tags/tag63.xml"/><Relationship Id="rId49" Type="http://schemas.openxmlformats.org/officeDocument/2006/relationships/image" Target="../media/image11.png"/><Relationship Id="rId57" Type="http://schemas.openxmlformats.org/officeDocument/2006/relationships/image" Target="../media/image19.png"/><Relationship Id="rId10" Type="http://schemas.openxmlformats.org/officeDocument/2006/relationships/tags" Target="../tags/tag37.xml"/><Relationship Id="rId31" Type="http://schemas.openxmlformats.org/officeDocument/2006/relationships/tags" Target="../tags/tag58.xml"/><Relationship Id="rId44" Type="http://schemas.openxmlformats.org/officeDocument/2006/relationships/tags" Target="../tags/tag71.xml"/><Relationship Id="rId52" Type="http://schemas.openxmlformats.org/officeDocument/2006/relationships/image" Target="../media/image14.png"/><Relationship Id="rId60" Type="http://schemas.openxmlformats.org/officeDocument/2006/relationships/image" Target="../media/image22.png"/><Relationship Id="rId4" Type="http://schemas.openxmlformats.org/officeDocument/2006/relationships/tags" Target="../tags/tag31.xml"/><Relationship Id="rId9" Type="http://schemas.openxmlformats.org/officeDocument/2006/relationships/tags" Target="../tags/tag36.xml"/></Relationships>
</file>

<file path=ppt/slides/_rels/slide8.xml.rels><?xml version="1.0" encoding="UTF-8" standalone="yes"?>
<Relationships xmlns="http://schemas.openxmlformats.org/package/2006/relationships"><Relationship Id="rId26" Type="http://schemas.openxmlformats.org/officeDocument/2006/relationships/tags" Target="../tags/tag99.xml"/><Relationship Id="rId21" Type="http://schemas.openxmlformats.org/officeDocument/2006/relationships/tags" Target="../tags/tag94.xml"/><Relationship Id="rId34" Type="http://schemas.openxmlformats.org/officeDocument/2006/relationships/tags" Target="../tags/tag107.xml"/><Relationship Id="rId42" Type="http://schemas.openxmlformats.org/officeDocument/2006/relationships/tags" Target="../tags/tag115.xml"/><Relationship Id="rId47" Type="http://schemas.openxmlformats.org/officeDocument/2006/relationships/image" Target="../media/image27.png"/><Relationship Id="rId50" Type="http://schemas.openxmlformats.org/officeDocument/2006/relationships/image" Target="../media/image30.png"/><Relationship Id="rId55" Type="http://schemas.openxmlformats.org/officeDocument/2006/relationships/image" Target="../media/image35.png"/><Relationship Id="rId63" Type="http://schemas.openxmlformats.org/officeDocument/2006/relationships/image" Target="../media/image43.png"/><Relationship Id="rId7" Type="http://schemas.openxmlformats.org/officeDocument/2006/relationships/tags" Target="../tags/tag80.xml"/><Relationship Id="rId2" Type="http://schemas.openxmlformats.org/officeDocument/2006/relationships/tags" Target="../tags/tag75.xml"/><Relationship Id="rId16" Type="http://schemas.openxmlformats.org/officeDocument/2006/relationships/tags" Target="../tags/tag89.xml"/><Relationship Id="rId29" Type="http://schemas.openxmlformats.org/officeDocument/2006/relationships/tags" Target="../tags/tag102.xml"/><Relationship Id="rId11" Type="http://schemas.openxmlformats.org/officeDocument/2006/relationships/tags" Target="../tags/tag84.xml"/><Relationship Id="rId24" Type="http://schemas.openxmlformats.org/officeDocument/2006/relationships/tags" Target="../tags/tag97.xml"/><Relationship Id="rId32" Type="http://schemas.openxmlformats.org/officeDocument/2006/relationships/tags" Target="../tags/tag105.xml"/><Relationship Id="rId37" Type="http://schemas.openxmlformats.org/officeDocument/2006/relationships/tags" Target="../tags/tag110.xml"/><Relationship Id="rId40" Type="http://schemas.openxmlformats.org/officeDocument/2006/relationships/tags" Target="../tags/tag113.xml"/><Relationship Id="rId45" Type="http://schemas.openxmlformats.org/officeDocument/2006/relationships/image" Target="../media/image25.png"/><Relationship Id="rId53" Type="http://schemas.openxmlformats.org/officeDocument/2006/relationships/image" Target="../media/image33.png"/><Relationship Id="rId58" Type="http://schemas.openxmlformats.org/officeDocument/2006/relationships/image" Target="../media/image38.png"/><Relationship Id="rId66" Type="http://schemas.openxmlformats.org/officeDocument/2006/relationships/image" Target="../media/image46.png"/><Relationship Id="rId5" Type="http://schemas.openxmlformats.org/officeDocument/2006/relationships/tags" Target="../tags/tag78.xml"/><Relationship Id="rId61" Type="http://schemas.openxmlformats.org/officeDocument/2006/relationships/image" Target="../media/image41.png"/><Relationship Id="rId19" Type="http://schemas.openxmlformats.org/officeDocument/2006/relationships/tags" Target="../tags/tag92.xml"/><Relationship Id="rId14" Type="http://schemas.openxmlformats.org/officeDocument/2006/relationships/tags" Target="../tags/tag87.xml"/><Relationship Id="rId22" Type="http://schemas.openxmlformats.org/officeDocument/2006/relationships/tags" Target="../tags/tag95.xml"/><Relationship Id="rId27" Type="http://schemas.openxmlformats.org/officeDocument/2006/relationships/tags" Target="../tags/tag100.xml"/><Relationship Id="rId30" Type="http://schemas.openxmlformats.org/officeDocument/2006/relationships/tags" Target="../tags/tag103.xml"/><Relationship Id="rId35" Type="http://schemas.openxmlformats.org/officeDocument/2006/relationships/tags" Target="../tags/tag108.xml"/><Relationship Id="rId43" Type="http://schemas.openxmlformats.org/officeDocument/2006/relationships/slideLayout" Target="../slideLayouts/slideLayout2.xml"/><Relationship Id="rId48" Type="http://schemas.openxmlformats.org/officeDocument/2006/relationships/image" Target="../media/image28.png"/><Relationship Id="rId56" Type="http://schemas.openxmlformats.org/officeDocument/2006/relationships/image" Target="../media/image36.png"/><Relationship Id="rId64" Type="http://schemas.openxmlformats.org/officeDocument/2006/relationships/image" Target="../media/image44.png"/><Relationship Id="rId8" Type="http://schemas.openxmlformats.org/officeDocument/2006/relationships/tags" Target="../tags/tag81.xml"/><Relationship Id="rId51" Type="http://schemas.openxmlformats.org/officeDocument/2006/relationships/image" Target="../media/image31.png"/><Relationship Id="rId3" Type="http://schemas.openxmlformats.org/officeDocument/2006/relationships/tags" Target="../tags/tag76.xml"/><Relationship Id="rId12" Type="http://schemas.openxmlformats.org/officeDocument/2006/relationships/tags" Target="../tags/tag85.xml"/><Relationship Id="rId17" Type="http://schemas.openxmlformats.org/officeDocument/2006/relationships/tags" Target="../tags/tag90.xml"/><Relationship Id="rId25" Type="http://schemas.openxmlformats.org/officeDocument/2006/relationships/tags" Target="../tags/tag98.xml"/><Relationship Id="rId33" Type="http://schemas.openxmlformats.org/officeDocument/2006/relationships/tags" Target="../tags/tag106.xml"/><Relationship Id="rId38" Type="http://schemas.openxmlformats.org/officeDocument/2006/relationships/tags" Target="../tags/tag111.xml"/><Relationship Id="rId46" Type="http://schemas.openxmlformats.org/officeDocument/2006/relationships/image" Target="../media/image26.png"/><Relationship Id="rId59" Type="http://schemas.openxmlformats.org/officeDocument/2006/relationships/image" Target="../media/image39.png"/><Relationship Id="rId20" Type="http://schemas.openxmlformats.org/officeDocument/2006/relationships/tags" Target="../tags/tag93.xml"/><Relationship Id="rId41" Type="http://schemas.openxmlformats.org/officeDocument/2006/relationships/tags" Target="../tags/tag114.xml"/><Relationship Id="rId54" Type="http://schemas.openxmlformats.org/officeDocument/2006/relationships/image" Target="../media/image34.png"/><Relationship Id="rId62" Type="http://schemas.openxmlformats.org/officeDocument/2006/relationships/image" Target="../media/image42.png"/><Relationship Id="rId1" Type="http://schemas.openxmlformats.org/officeDocument/2006/relationships/tags" Target="../tags/tag74.xml"/><Relationship Id="rId6" Type="http://schemas.openxmlformats.org/officeDocument/2006/relationships/tags" Target="../tags/tag79.xml"/><Relationship Id="rId15" Type="http://schemas.openxmlformats.org/officeDocument/2006/relationships/tags" Target="../tags/tag88.xml"/><Relationship Id="rId23" Type="http://schemas.openxmlformats.org/officeDocument/2006/relationships/tags" Target="../tags/tag96.xml"/><Relationship Id="rId28" Type="http://schemas.openxmlformats.org/officeDocument/2006/relationships/tags" Target="../tags/tag101.xml"/><Relationship Id="rId36" Type="http://schemas.openxmlformats.org/officeDocument/2006/relationships/tags" Target="../tags/tag109.xml"/><Relationship Id="rId49" Type="http://schemas.openxmlformats.org/officeDocument/2006/relationships/image" Target="../media/image29.png"/><Relationship Id="rId57" Type="http://schemas.openxmlformats.org/officeDocument/2006/relationships/image" Target="../media/image37.png"/><Relationship Id="rId10" Type="http://schemas.openxmlformats.org/officeDocument/2006/relationships/tags" Target="../tags/tag83.xml"/><Relationship Id="rId31" Type="http://schemas.openxmlformats.org/officeDocument/2006/relationships/tags" Target="../tags/tag104.xml"/><Relationship Id="rId44" Type="http://schemas.openxmlformats.org/officeDocument/2006/relationships/image" Target="../media/image24.png"/><Relationship Id="rId52" Type="http://schemas.openxmlformats.org/officeDocument/2006/relationships/image" Target="../media/image32.png"/><Relationship Id="rId60" Type="http://schemas.openxmlformats.org/officeDocument/2006/relationships/image" Target="../media/image40.png"/><Relationship Id="rId65" Type="http://schemas.openxmlformats.org/officeDocument/2006/relationships/image" Target="../media/image45.png"/><Relationship Id="rId4" Type="http://schemas.openxmlformats.org/officeDocument/2006/relationships/tags" Target="../tags/tag77.xml"/><Relationship Id="rId9" Type="http://schemas.openxmlformats.org/officeDocument/2006/relationships/tags" Target="../tags/tag82.xml"/><Relationship Id="rId13" Type="http://schemas.openxmlformats.org/officeDocument/2006/relationships/tags" Target="../tags/tag86.xml"/><Relationship Id="rId18" Type="http://schemas.openxmlformats.org/officeDocument/2006/relationships/tags" Target="../tags/tag91.xml"/><Relationship Id="rId39" Type="http://schemas.openxmlformats.org/officeDocument/2006/relationships/tags" Target="../tags/tag11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tags" Target="../tags/tag141.xml"/><Relationship Id="rId21" Type="http://schemas.openxmlformats.org/officeDocument/2006/relationships/tags" Target="../tags/tag136.xml"/><Relationship Id="rId42" Type="http://schemas.openxmlformats.org/officeDocument/2006/relationships/tags" Target="../tags/tag157.xml"/><Relationship Id="rId47" Type="http://schemas.openxmlformats.org/officeDocument/2006/relationships/tags" Target="../tags/tag162.xml"/><Relationship Id="rId63" Type="http://schemas.openxmlformats.org/officeDocument/2006/relationships/image" Target="../media/image52.png"/><Relationship Id="rId68" Type="http://schemas.openxmlformats.org/officeDocument/2006/relationships/image" Target="../media/image57.png"/><Relationship Id="rId84" Type="http://schemas.openxmlformats.org/officeDocument/2006/relationships/image" Target="../media/image73.png"/><Relationship Id="rId16" Type="http://schemas.openxmlformats.org/officeDocument/2006/relationships/tags" Target="../tags/tag131.xml"/><Relationship Id="rId11" Type="http://schemas.openxmlformats.org/officeDocument/2006/relationships/tags" Target="../tags/tag126.xml"/><Relationship Id="rId32" Type="http://schemas.openxmlformats.org/officeDocument/2006/relationships/tags" Target="../tags/tag147.xml"/><Relationship Id="rId37" Type="http://schemas.openxmlformats.org/officeDocument/2006/relationships/tags" Target="../tags/tag152.xml"/><Relationship Id="rId53" Type="http://schemas.openxmlformats.org/officeDocument/2006/relationships/tags" Target="../tags/tag168.xml"/><Relationship Id="rId58" Type="http://schemas.openxmlformats.org/officeDocument/2006/relationships/image" Target="../media/image47.png"/><Relationship Id="rId74" Type="http://schemas.openxmlformats.org/officeDocument/2006/relationships/image" Target="../media/image63.png"/><Relationship Id="rId79" Type="http://schemas.openxmlformats.org/officeDocument/2006/relationships/image" Target="../media/image68.png"/><Relationship Id="rId5" Type="http://schemas.openxmlformats.org/officeDocument/2006/relationships/tags" Target="../tags/tag120.xml"/><Relationship Id="rId19" Type="http://schemas.openxmlformats.org/officeDocument/2006/relationships/tags" Target="../tags/tag134.xml"/><Relationship Id="rId14" Type="http://schemas.openxmlformats.org/officeDocument/2006/relationships/tags" Target="../tags/tag129.xml"/><Relationship Id="rId22" Type="http://schemas.openxmlformats.org/officeDocument/2006/relationships/tags" Target="../tags/tag137.xml"/><Relationship Id="rId27" Type="http://schemas.openxmlformats.org/officeDocument/2006/relationships/tags" Target="../tags/tag142.xml"/><Relationship Id="rId30" Type="http://schemas.openxmlformats.org/officeDocument/2006/relationships/tags" Target="../tags/tag145.xml"/><Relationship Id="rId35" Type="http://schemas.openxmlformats.org/officeDocument/2006/relationships/tags" Target="../tags/tag150.xml"/><Relationship Id="rId43" Type="http://schemas.openxmlformats.org/officeDocument/2006/relationships/tags" Target="../tags/tag158.xml"/><Relationship Id="rId48" Type="http://schemas.openxmlformats.org/officeDocument/2006/relationships/tags" Target="../tags/tag163.xml"/><Relationship Id="rId56" Type="http://schemas.openxmlformats.org/officeDocument/2006/relationships/tags" Target="../tags/tag171.xml"/><Relationship Id="rId64" Type="http://schemas.openxmlformats.org/officeDocument/2006/relationships/image" Target="../media/image53.png"/><Relationship Id="rId69" Type="http://schemas.openxmlformats.org/officeDocument/2006/relationships/image" Target="../media/image58.png"/><Relationship Id="rId77" Type="http://schemas.openxmlformats.org/officeDocument/2006/relationships/image" Target="../media/image66.png"/><Relationship Id="rId8" Type="http://schemas.openxmlformats.org/officeDocument/2006/relationships/tags" Target="../tags/tag123.xml"/><Relationship Id="rId51" Type="http://schemas.openxmlformats.org/officeDocument/2006/relationships/tags" Target="../tags/tag166.xml"/><Relationship Id="rId72" Type="http://schemas.openxmlformats.org/officeDocument/2006/relationships/image" Target="../media/image61.png"/><Relationship Id="rId80" Type="http://schemas.openxmlformats.org/officeDocument/2006/relationships/image" Target="../media/image69.png"/><Relationship Id="rId85" Type="http://schemas.openxmlformats.org/officeDocument/2006/relationships/image" Target="../media/image74.png"/><Relationship Id="rId3" Type="http://schemas.openxmlformats.org/officeDocument/2006/relationships/tags" Target="../tags/tag118.xml"/><Relationship Id="rId12" Type="http://schemas.openxmlformats.org/officeDocument/2006/relationships/tags" Target="../tags/tag127.xml"/><Relationship Id="rId17" Type="http://schemas.openxmlformats.org/officeDocument/2006/relationships/tags" Target="../tags/tag132.xml"/><Relationship Id="rId25" Type="http://schemas.openxmlformats.org/officeDocument/2006/relationships/tags" Target="../tags/tag140.xml"/><Relationship Id="rId33" Type="http://schemas.openxmlformats.org/officeDocument/2006/relationships/tags" Target="../tags/tag148.xml"/><Relationship Id="rId38" Type="http://schemas.openxmlformats.org/officeDocument/2006/relationships/tags" Target="../tags/tag153.xml"/><Relationship Id="rId46" Type="http://schemas.openxmlformats.org/officeDocument/2006/relationships/tags" Target="../tags/tag161.xml"/><Relationship Id="rId59" Type="http://schemas.openxmlformats.org/officeDocument/2006/relationships/image" Target="../media/image48.png"/><Relationship Id="rId67" Type="http://schemas.openxmlformats.org/officeDocument/2006/relationships/image" Target="../media/image56.png"/><Relationship Id="rId20" Type="http://schemas.openxmlformats.org/officeDocument/2006/relationships/tags" Target="../tags/tag135.xml"/><Relationship Id="rId41" Type="http://schemas.openxmlformats.org/officeDocument/2006/relationships/tags" Target="../tags/tag156.xml"/><Relationship Id="rId54" Type="http://schemas.openxmlformats.org/officeDocument/2006/relationships/tags" Target="../tags/tag169.xml"/><Relationship Id="rId62" Type="http://schemas.openxmlformats.org/officeDocument/2006/relationships/image" Target="../media/image51.png"/><Relationship Id="rId70" Type="http://schemas.openxmlformats.org/officeDocument/2006/relationships/image" Target="../media/image59.png"/><Relationship Id="rId75" Type="http://schemas.openxmlformats.org/officeDocument/2006/relationships/image" Target="../media/image64.png"/><Relationship Id="rId83" Type="http://schemas.openxmlformats.org/officeDocument/2006/relationships/image" Target="../media/image72.png"/><Relationship Id="rId1" Type="http://schemas.openxmlformats.org/officeDocument/2006/relationships/tags" Target="../tags/tag116.xml"/><Relationship Id="rId6" Type="http://schemas.openxmlformats.org/officeDocument/2006/relationships/tags" Target="../tags/tag121.xml"/><Relationship Id="rId15" Type="http://schemas.openxmlformats.org/officeDocument/2006/relationships/tags" Target="../tags/tag130.xml"/><Relationship Id="rId23" Type="http://schemas.openxmlformats.org/officeDocument/2006/relationships/tags" Target="../tags/tag138.xml"/><Relationship Id="rId28" Type="http://schemas.openxmlformats.org/officeDocument/2006/relationships/tags" Target="../tags/tag143.xml"/><Relationship Id="rId36" Type="http://schemas.openxmlformats.org/officeDocument/2006/relationships/tags" Target="../tags/tag151.xml"/><Relationship Id="rId49" Type="http://schemas.openxmlformats.org/officeDocument/2006/relationships/tags" Target="../tags/tag164.xml"/><Relationship Id="rId57" Type="http://schemas.openxmlformats.org/officeDocument/2006/relationships/slideLayout" Target="../slideLayouts/slideLayout2.xml"/><Relationship Id="rId10" Type="http://schemas.openxmlformats.org/officeDocument/2006/relationships/tags" Target="../tags/tag125.xml"/><Relationship Id="rId31" Type="http://schemas.openxmlformats.org/officeDocument/2006/relationships/tags" Target="../tags/tag146.xml"/><Relationship Id="rId44" Type="http://schemas.openxmlformats.org/officeDocument/2006/relationships/tags" Target="../tags/tag159.xml"/><Relationship Id="rId52" Type="http://schemas.openxmlformats.org/officeDocument/2006/relationships/tags" Target="../tags/tag167.xml"/><Relationship Id="rId60" Type="http://schemas.openxmlformats.org/officeDocument/2006/relationships/image" Target="../media/image49.png"/><Relationship Id="rId65" Type="http://schemas.openxmlformats.org/officeDocument/2006/relationships/image" Target="../media/image54.png"/><Relationship Id="rId73" Type="http://schemas.openxmlformats.org/officeDocument/2006/relationships/image" Target="../media/image62.png"/><Relationship Id="rId78" Type="http://schemas.openxmlformats.org/officeDocument/2006/relationships/image" Target="../media/image67.png"/><Relationship Id="rId81" Type="http://schemas.openxmlformats.org/officeDocument/2006/relationships/image" Target="../media/image70.png"/><Relationship Id="rId4" Type="http://schemas.openxmlformats.org/officeDocument/2006/relationships/tags" Target="../tags/tag119.xml"/><Relationship Id="rId9" Type="http://schemas.openxmlformats.org/officeDocument/2006/relationships/tags" Target="../tags/tag124.xml"/><Relationship Id="rId13" Type="http://schemas.openxmlformats.org/officeDocument/2006/relationships/tags" Target="../tags/tag128.xml"/><Relationship Id="rId18" Type="http://schemas.openxmlformats.org/officeDocument/2006/relationships/tags" Target="../tags/tag133.xml"/><Relationship Id="rId39" Type="http://schemas.openxmlformats.org/officeDocument/2006/relationships/tags" Target="../tags/tag154.xml"/><Relationship Id="rId34" Type="http://schemas.openxmlformats.org/officeDocument/2006/relationships/tags" Target="../tags/tag149.xml"/><Relationship Id="rId50" Type="http://schemas.openxmlformats.org/officeDocument/2006/relationships/tags" Target="../tags/tag165.xml"/><Relationship Id="rId55" Type="http://schemas.openxmlformats.org/officeDocument/2006/relationships/tags" Target="../tags/tag170.xml"/><Relationship Id="rId76" Type="http://schemas.openxmlformats.org/officeDocument/2006/relationships/image" Target="../media/image65.png"/><Relationship Id="rId7" Type="http://schemas.openxmlformats.org/officeDocument/2006/relationships/tags" Target="../tags/tag122.xml"/><Relationship Id="rId71" Type="http://schemas.openxmlformats.org/officeDocument/2006/relationships/image" Target="../media/image60.png"/><Relationship Id="rId2" Type="http://schemas.openxmlformats.org/officeDocument/2006/relationships/tags" Target="../tags/tag117.xml"/><Relationship Id="rId29" Type="http://schemas.openxmlformats.org/officeDocument/2006/relationships/tags" Target="../tags/tag144.xml"/><Relationship Id="rId24" Type="http://schemas.openxmlformats.org/officeDocument/2006/relationships/tags" Target="../tags/tag139.xml"/><Relationship Id="rId40" Type="http://schemas.openxmlformats.org/officeDocument/2006/relationships/tags" Target="../tags/tag155.xml"/><Relationship Id="rId45" Type="http://schemas.openxmlformats.org/officeDocument/2006/relationships/tags" Target="../tags/tag160.xml"/><Relationship Id="rId66" Type="http://schemas.openxmlformats.org/officeDocument/2006/relationships/image" Target="../media/image55.png"/><Relationship Id="rId61" Type="http://schemas.openxmlformats.org/officeDocument/2006/relationships/image" Target="../media/image50.png"/><Relationship Id="rId82" Type="http://schemas.openxmlformats.org/officeDocument/2006/relationships/image" Target="../media/image71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tags" Target="../tags/tag184.xml"/><Relationship Id="rId18" Type="http://schemas.openxmlformats.org/officeDocument/2006/relationships/tags" Target="../tags/tag189.xml"/><Relationship Id="rId26" Type="http://schemas.openxmlformats.org/officeDocument/2006/relationships/tags" Target="../tags/tag197.xml"/><Relationship Id="rId39" Type="http://schemas.openxmlformats.org/officeDocument/2006/relationships/image" Target="../media/image77.png"/><Relationship Id="rId21" Type="http://schemas.openxmlformats.org/officeDocument/2006/relationships/tags" Target="../tags/tag192.xml"/><Relationship Id="rId34" Type="http://schemas.openxmlformats.org/officeDocument/2006/relationships/tags" Target="../tags/tag205.xml"/><Relationship Id="rId42" Type="http://schemas.openxmlformats.org/officeDocument/2006/relationships/image" Target="../media/image80.png"/><Relationship Id="rId47" Type="http://schemas.openxmlformats.org/officeDocument/2006/relationships/image" Target="../media/image85.png"/><Relationship Id="rId50" Type="http://schemas.openxmlformats.org/officeDocument/2006/relationships/image" Target="../media/image88.png"/><Relationship Id="rId55" Type="http://schemas.openxmlformats.org/officeDocument/2006/relationships/image" Target="../media/image93.png"/><Relationship Id="rId7" Type="http://schemas.openxmlformats.org/officeDocument/2006/relationships/tags" Target="../tags/tag178.xml"/><Relationship Id="rId2" Type="http://schemas.openxmlformats.org/officeDocument/2006/relationships/tags" Target="../tags/tag173.xml"/><Relationship Id="rId16" Type="http://schemas.openxmlformats.org/officeDocument/2006/relationships/tags" Target="../tags/tag187.xml"/><Relationship Id="rId29" Type="http://schemas.openxmlformats.org/officeDocument/2006/relationships/tags" Target="../tags/tag200.xml"/><Relationship Id="rId11" Type="http://schemas.openxmlformats.org/officeDocument/2006/relationships/tags" Target="../tags/tag182.xml"/><Relationship Id="rId24" Type="http://schemas.openxmlformats.org/officeDocument/2006/relationships/tags" Target="../tags/tag195.xml"/><Relationship Id="rId32" Type="http://schemas.openxmlformats.org/officeDocument/2006/relationships/tags" Target="../tags/tag203.xml"/><Relationship Id="rId37" Type="http://schemas.openxmlformats.org/officeDocument/2006/relationships/image" Target="../media/image75.png"/><Relationship Id="rId40" Type="http://schemas.openxmlformats.org/officeDocument/2006/relationships/image" Target="../media/image78.png"/><Relationship Id="rId45" Type="http://schemas.openxmlformats.org/officeDocument/2006/relationships/image" Target="../media/image83.png"/><Relationship Id="rId53" Type="http://schemas.openxmlformats.org/officeDocument/2006/relationships/image" Target="../media/image91.png"/><Relationship Id="rId5" Type="http://schemas.openxmlformats.org/officeDocument/2006/relationships/tags" Target="../tags/tag176.xml"/><Relationship Id="rId10" Type="http://schemas.openxmlformats.org/officeDocument/2006/relationships/tags" Target="../tags/tag181.xml"/><Relationship Id="rId19" Type="http://schemas.openxmlformats.org/officeDocument/2006/relationships/tags" Target="../tags/tag190.xml"/><Relationship Id="rId31" Type="http://schemas.openxmlformats.org/officeDocument/2006/relationships/tags" Target="../tags/tag202.xml"/><Relationship Id="rId44" Type="http://schemas.openxmlformats.org/officeDocument/2006/relationships/image" Target="../media/image82.png"/><Relationship Id="rId52" Type="http://schemas.openxmlformats.org/officeDocument/2006/relationships/image" Target="../media/image90.png"/><Relationship Id="rId4" Type="http://schemas.openxmlformats.org/officeDocument/2006/relationships/tags" Target="../tags/tag175.xml"/><Relationship Id="rId9" Type="http://schemas.openxmlformats.org/officeDocument/2006/relationships/tags" Target="../tags/tag180.xml"/><Relationship Id="rId14" Type="http://schemas.openxmlformats.org/officeDocument/2006/relationships/tags" Target="../tags/tag185.xml"/><Relationship Id="rId22" Type="http://schemas.openxmlformats.org/officeDocument/2006/relationships/tags" Target="../tags/tag193.xml"/><Relationship Id="rId27" Type="http://schemas.openxmlformats.org/officeDocument/2006/relationships/tags" Target="../tags/tag198.xml"/><Relationship Id="rId30" Type="http://schemas.openxmlformats.org/officeDocument/2006/relationships/tags" Target="../tags/tag201.xml"/><Relationship Id="rId35" Type="http://schemas.openxmlformats.org/officeDocument/2006/relationships/tags" Target="../tags/tag206.xml"/><Relationship Id="rId43" Type="http://schemas.openxmlformats.org/officeDocument/2006/relationships/image" Target="../media/image81.png"/><Relationship Id="rId48" Type="http://schemas.openxmlformats.org/officeDocument/2006/relationships/image" Target="../media/image86.png"/><Relationship Id="rId56" Type="http://schemas.openxmlformats.org/officeDocument/2006/relationships/image" Target="../media/image94.png"/><Relationship Id="rId8" Type="http://schemas.openxmlformats.org/officeDocument/2006/relationships/tags" Target="../tags/tag179.xml"/><Relationship Id="rId51" Type="http://schemas.openxmlformats.org/officeDocument/2006/relationships/image" Target="../media/image89.png"/><Relationship Id="rId3" Type="http://schemas.openxmlformats.org/officeDocument/2006/relationships/tags" Target="../tags/tag174.xml"/><Relationship Id="rId12" Type="http://schemas.openxmlformats.org/officeDocument/2006/relationships/tags" Target="../tags/tag183.xml"/><Relationship Id="rId17" Type="http://schemas.openxmlformats.org/officeDocument/2006/relationships/tags" Target="../tags/tag188.xml"/><Relationship Id="rId25" Type="http://schemas.openxmlformats.org/officeDocument/2006/relationships/tags" Target="../tags/tag196.xml"/><Relationship Id="rId33" Type="http://schemas.openxmlformats.org/officeDocument/2006/relationships/tags" Target="../tags/tag204.xml"/><Relationship Id="rId38" Type="http://schemas.openxmlformats.org/officeDocument/2006/relationships/image" Target="../media/image76.png"/><Relationship Id="rId46" Type="http://schemas.openxmlformats.org/officeDocument/2006/relationships/image" Target="../media/image84.png"/><Relationship Id="rId20" Type="http://schemas.openxmlformats.org/officeDocument/2006/relationships/tags" Target="../tags/tag191.xml"/><Relationship Id="rId41" Type="http://schemas.openxmlformats.org/officeDocument/2006/relationships/image" Target="../media/image79.png"/><Relationship Id="rId54" Type="http://schemas.openxmlformats.org/officeDocument/2006/relationships/image" Target="../media/image92.png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5" Type="http://schemas.openxmlformats.org/officeDocument/2006/relationships/tags" Target="../tags/tag186.xml"/><Relationship Id="rId23" Type="http://schemas.openxmlformats.org/officeDocument/2006/relationships/tags" Target="../tags/tag194.xml"/><Relationship Id="rId28" Type="http://schemas.openxmlformats.org/officeDocument/2006/relationships/tags" Target="../tags/tag199.xml"/><Relationship Id="rId36" Type="http://schemas.openxmlformats.org/officeDocument/2006/relationships/slideLayout" Target="../slideLayouts/slideLayout2.xml"/><Relationship Id="rId49" Type="http://schemas.openxmlformats.org/officeDocument/2006/relationships/image" Target="../media/image8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4.xml"/><Relationship Id="rId13" Type="http://schemas.openxmlformats.org/officeDocument/2006/relationships/tags" Target="../tags/tag219.xml"/><Relationship Id="rId18" Type="http://schemas.openxmlformats.org/officeDocument/2006/relationships/image" Target="../media/image95.png"/><Relationship Id="rId26" Type="http://schemas.openxmlformats.org/officeDocument/2006/relationships/image" Target="../media/image103.png"/><Relationship Id="rId3" Type="http://schemas.openxmlformats.org/officeDocument/2006/relationships/tags" Target="../tags/tag209.xml"/><Relationship Id="rId21" Type="http://schemas.openxmlformats.org/officeDocument/2006/relationships/image" Target="../media/image98.png"/><Relationship Id="rId7" Type="http://schemas.openxmlformats.org/officeDocument/2006/relationships/tags" Target="../tags/tag213.xml"/><Relationship Id="rId12" Type="http://schemas.openxmlformats.org/officeDocument/2006/relationships/tags" Target="../tags/tag218.xml"/><Relationship Id="rId17" Type="http://schemas.openxmlformats.org/officeDocument/2006/relationships/slideLayout" Target="../slideLayouts/slideLayout2.xml"/><Relationship Id="rId25" Type="http://schemas.openxmlformats.org/officeDocument/2006/relationships/image" Target="../media/image102.png"/><Relationship Id="rId2" Type="http://schemas.openxmlformats.org/officeDocument/2006/relationships/tags" Target="../tags/tag208.xml"/><Relationship Id="rId16" Type="http://schemas.openxmlformats.org/officeDocument/2006/relationships/tags" Target="../tags/tag222.xml"/><Relationship Id="rId20" Type="http://schemas.openxmlformats.org/officeDocument/2006/relationships/image" Target="../media/image97.png"/><Relationship Id="rId29" Type="http://schemas.openxmlformats.org/officeDocument/2006/relationships/image" Target="../media/image106.png"/><Relationship Id="rId1" Type="http://schemas.openxmlformats.org/officeDocument/2006/relationships/tags" Target="../tags/tag207.xml"/><Relationship Id="rId6" Type="http://schemas.openxmlformats.org/officeDocument/2006/relationships/tags" Target="../tags/tag212.xml"/><Relationship Id="rId11" Type="http://schemas.openxmlformats.org/officeDocument/2006/relationships/tags" Target="../tags/tag217.xml"/><Relationship Id="rId24" Type="http://schemas.openxmlformats.org/officeDocument/2006/relationships/image" Target="../media/image101.png"/><Relationship Id="rId5" Type="http://schemas.openxmlformats.org/officeDocument/2006/relationships/tags" Target="../tags/tag211.xml"/><Relationship Id="rId15" Type="http://schemas.openxmlformats.org/officeDocument/2006/relationships/tags" Target="../tags/tag221.xml"/><Relationship Id="rId23" Type="http://schemas.openxmlformats.org/officeDocument/2006/relationships/image" Target="../media/image100.png"/><Relationship Id="rId28" Type="http://schemas.openxmlformats.org/officeDocument/2006/relationships/image" Target="../media/image105.png"/><Relationship Id="rId10" Type="http://schemas.openxmlformats.org/officeDocument/2006/relationships/tags" Target="../tags/tag216.xml"/><Relationship Id="rId19" Type="http://schemas.openxmlformats.org/officeDocument/2006/relationships/image" Target="../media/image96.png"/><Relationship Id="rId4" Type="http://schemas.openxmlformats.org/officeDocument/2006/relationships/tags" Target="../tags/tag210.xml"/><Relationship Id="rId9" Type="http://schemas.openxmlformats.org/officeDocument/2006/relationships/tags" Target="../tags/tag215.xml"/><Relationship Id="rId14" Type="http://schemas.openxmlformats.org/officeDocument/2006/relationships/tags" Target="../tags/tag220.xml"/><Relationship Id="rId22" Type="http://schemas.openxmlformats.org/officeDocument/2006/relationships/image" Target="../media/image99.png"/><Relationship Id="rId27" Type="http://schemas.openxmlformats.org/officeDocument/2006/relationships/image" Target="../media/image104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tags" Target="../tags/tag235.xml"/><Relationship Id="rId18" Type="http://schemas.openxmlformats.org/officeDocument/2006/relationships/tags" Target="../tags/tag240.xml"/><Relationship Id="rId26" Type="http://schemas.openxmlformats.org/officeDocument/2006/relationships/tags" Target="../tags/tag248.xml"/><Relationship Id="rId3" Type="http://schemas.openxmlformats.org/officeDocument/2006/relationships/tags" Target="../tags/tag225.xml"/><Relationship Id="rId21" Type="http://schemas.openxmlformats.org/officeDocument/2006/relationships/tags" Target="../tags/tag243.xml"/><Relationship Id="rId34" Type="http://schemas.openxmlformats.org/officeDocument/2006/relationships/image" Target="../media/image107.png"/><Relationship Id="rId7" Type="http://schemas.openxmlformats.org/officeDocument/2006/relationships/tags" Target="../tags/tag229.xml"/><Relationship Id="rId12" Type="http://schemas.openxmlformats.org/officeDocument/2006/relationships/tags" Target="../tags/tag234.xml"/><Relationship Id="rId17" Type="http://schemas.openxmlformats.org/officeDocument/2006/relationships/tags" Target="../tags/tag239.xml"/><Relationship Id="rId25" Type="http://schemas.openxmlformats.org/officeDocument/2006/relationships/tags" Target="../tags/tag247.xml"/><Relationship Id="rId33" Type="http://schemas.openxmlformats.org/officeDocument/2006/relationships/slideLayout" Target="../slideLayouts/slideLayout2.xml"/><Relationship Id="rId2" Type="http://schemas.openxmlformats.org/officeDocument/2006/relationships/tags" Target="../tags/tag224.xml"/><Relationship Id="rId16" Type="http://schemas.openxmlformats.org/officeDocument/2006/relationships/tags" Target="../tags/tag238.xml"/><Relationship Id="rId20" Type="http://schemas.openxmlformats.org/officeDocument/2006/relationships/tags" Target="../tags/tag242.xml"/><Relationship Id="rId29" Type="http://schemas.openxmlformats.org/officeDocument/2006/relationships/tags" Target="../tags/tag251.xml"/><Relationship Id="rId1" Type="http://schemas.openxmlformats.org/officeDocument/2006/relationships/tags" Target="../tags/tag223.xml"/><Relationship Id="rId6" Type="http://schemas.openxmlformats.org/officeDocument/2006/relationships/tags" Target="../tags/tag228.xml"/><Relationship Id="rId11" Type="http://schemas.openxmlformats.org/officeDocument/2006/relationships/tags" Target="../tags/tag233.xml"/><Relationship Id="rId24" Type="http://schemas.openxmlformats.org/officeDocument/2006/relationships/tags" Target="../tags/tag246.xml"/><Relationship Id="rId32" Type="http://schemas.openxmlformats.org/officeDocument/2006/relationships/tags" Target="../tags/tag254.xml"/><Relationship Id="rId5" Type="http://schemas.openxmlformats.org/officeDocument/2006/relationships/tags" Target="../tags/tag227.xml"/><Relationship Id="rId15" Type="http://schemas.openxmlformats.org/officeDocument/2006/relationships/tags" Target="../tags/tag237.xml"/><Relationship Id="rId23" Type="http://schemas.openxmlformats.org/officeDocument/2006/relationships/tags" Target="../tags/tag245.xml"/><Relationship Id="rId28" Type="http://schemas.openxmlformats.org/officeDocument/2006/relationships/tags" Target="../tags/tag250.xml"/><Relationship Id="rId10" Type="http://schemas.openxmlformats.org/officeDocument/2006/relationships/tags" Target="../tags/tag232.xml"/><Relationship Id="rId19" Type="http://schemas.openxmlformats.org/officeDocument/2006/relationships/tags" Target="../tags/tag241.xml"/><Relationship Id="rId31" Type="http://schemas.openxmlformats.org/officeDocument/2006/relationships/tags" Target="../tags/tag253.xml"/><Relationship Id="rId4" Type="http://schemas.openxmlformats.org/officeDocument/2006/relationships/tags" Target="../tags/tag226.xml"/><Relationship Id="rId9" Type="http://schemas.openxmlformats.org/officeDocument/2006/relationships/tags" Target="../tags/tag231.xml"/><Relationship Id="rId14" Type="http://schemas.openxmlformats.org/officeDocument/2006/relationships/tags" Target="../tags/tag236.xml"/><Relationship Id="rId22" Type="http://schemas.openxmlformats.org/officeDocument/2006/relationships/tags" Target="../tags/tag244.xml"/><Relationship Id="rId27" Type="http://schemas.openxmlformats.org/officeDocument/2006/relationships/tags" Target="../tags/tag249.xml"/><Relationship Id="rId30" Type="http://schemas.openxmlformats.org/officeDocument/2006/relationships/tags" Target="../tags/tag252.xml"/><Relationship Id="rId8" Type="http://schemas.openxmlformats.org/officeDocument/2006/relationships/tags" Target="../tags/tag23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62.xml"/><Relationship Id="rId13" Type="http://schemas.openxmlformats.org/officeDocument/2006/relationships/tags" Target="../tags/tag267.xml"/><Relationship Id="rId18" Type="http://schemas.openxmlformats.org/officeDocument/2006/relationships/image" Target="../media/image109.pn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tags" Target="../tags/tag266.xml"/><Relationship Id="rId17" Type="http://schemas.openxmlformats.org/officeDocument/2006/relationships/image" Target="../media/image108.png"/><Relationship Id="rId2" Type="http://schemas.openxmlformats.org/officeDocument/2006/relationships/tags" Target="../tags/tag256.xml"/><Relationship Id="rId16" Type="http://schemas.openxmlformats.org/officeDocument/2006/relationships/notesSlide" Target="../notesSlides/notesSlide1.xml"/><Relationship Id="rId20" Type="http://schemas.openxmlformats.org/officeDocument/2006/relationships/image" Target="../media/image111.png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tags" Target="../tags/tag265.xml"/><Relationship Id="rId5" Type="http://schemas.openxmlformats.org/officeDocument/2006/relationships/tags" Target="../tags/tag259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264.xml"/><Relationship Id="rId19" Type="http://schemas.openxmlformats.org/officeDocument/2006/relationships/image" Target="../media/image110.png"/><Relationship Id="rId4" Type="http://schemas.openxmlformats.org/officeDocument/2006/relationships/tags" Target="../tags/tag258.xml"/><Relationship Id="rId9" Type="http://schemas.openxmlformats.org/officeDocument/2006/relationships/tags" Target="../tags/tag263.xml"/><Relationship Id="rId14" Type="http://schemas.openxmlformats.org/officeDocument/2006/relationships/tags" Target="../tags/tag26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tags" Target="../tags/tag281.xml"/><Relationship Id="rId18" Type="http://schemas.openxmlformats.org/officeDocument/2006/relationships/image" Target="../media/image114.png"/><Relationship Id="rId26" Type="http://schemas.openxmlformats.org/officeDocument/2006/relationships/image" Target="../media/image122.png"/><Relationship Id="rId3" Type="http://schemas.openxmlformats.org/officeDocument/2006/relationships/tags" Target="../tags/tag271.xml"/><Relationship Id="rId21" Type="http://schemas.openxmlformats.org/officeDocument/2006/relationships/image" Target="../media/image117.png"/><Relationship Id="rId7" Type="http://schemas.openxmlformats.org/officeDocument/2006/relationships/tags" Target="../tags/tag275.xml"/><Relationship Id="rId12" Type="http://schemas.openxmlformats.org/officeDocument/2006/relationships/tags" Target="../tags/tag280.xml"/><Relationship Id="rId17" Type="http://schemas.openxmlformats.org/officeDocument/2006/relationships/image" Target="../media/image113.png"/><Relationship Id="rId25" Type="http://schemas.openxmlformats.org/officeDocument/2006/relationships/image" Target="../media/image121.png"/><Relationship Id="rId2" Type="http://schemas.openxmlformats.org/officeDocument/2006/relationships/tags" Target="../tags/tag270.xml"/><Relationship Id="rId16" Type="http://schemas.openxmlformats.org/officeDocument/2006/relationships/image" Target="../media/image112.png"/><Relationship Id="rId20" Type="http://schemas.openxmlformats.org/officeDocument/2006/relationships/image" Target="../media/image116.png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tags" Target="../tags/tag279.xml"/><Relationship Id="rId24" Type="http://schemas.openxmlformats.org/officeDocument/2006/relationships/image" Target="../media/image120.png"/><Relationship Id="rId5" Type="http://schemas.openxmlformats.org/officeDocument/2006/relationships/tags" Target="../tags/tag273.xml"/><Relationship Id="rId15" Type="http://schemas.openxmlformats.org/officeDocument/2006/relationships/notesSlide" Target="../notesSlides/notesSlide2.xml"/><Relationship Id="rId23" Type="http://schemas.openxmlformats.org/officeDocument/2006/relationships/image" Target="../media/image119.png"/><Relationship Id="rId10" Type="http://schemas.openxmlformats.org/officeDocument/2006/relationships/tags" Target="../tags/tag278.xml"/><Relationship Id="rId19" Type="http://schemas.openxmlformats.org/officeDocument/2006/relationships/image" Target="../media/image115.png"/><Relationship Id="rId4" Type="http://schemas.openxmlformats.org/officeDocument/2006/relationships/tags" Target="../tags/tag272.xml"/><Relationship Id="rId9" Type="http://schemas.openxmlformats.org/officeDocument/2006/relationships/tags" Target="../tags/tag277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1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89.xml"/><Relationship Id="rId13" Type="http://schemas.openxmlformats.org/officeDocument/2006/relationships/image" Target="../media/image123.png"/><Relationship Id="rId18" Type="http://schemas.openxmlformats.org/officeDocument/2006/relationships/image" Target="../media/image128.png"/><Relationship Id="rId3" Type="http://schemas.openxmlformats.org/officeDocument/2006/relationships/tags" Target="../tags/tag284.xml"/><Relationship Id="rId21" Type="http://schemas.openxmlformats.org/officeDocument/2006/relationships/image" Target="../media/image131.png"/><Relationship Id="rId7" Type="http://schemas.openxmlformats.org/officeDocument/2006/relationships/tags" Target="../tags/tag288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127.png"/><Relationship Id="rId2" Type="http://schemas.openxmlformats.org/officeDocument/2006/relationships/tags" Target="../tags/tag283.xml"/><Relationship Id="rId16" Type="http://schemas.openxmlformats.org/officeDocument/2006/relationships/image" Target="../media/image126.png"/><Relationship Id="rId20" Type="http://schemas.openxmlformats.org/officeDocument/2006/relationships/image" Target="../media/image130.png"/><Relationship Id="rId1" Type="http://schemas.openxmlformats.org/officeDocument/2006/relationships/tags" Target="../tags/tag282.xml"/><Relationship Id="rId6" Type="http://schemas.openxmlformats.org/officeDocument/2006/relationships/tags" Target="../tags/tag287.xml"/><Relationship Id="rId11" Type="http://schemas.openxmlformats.org/officeDocument/2006/relationships/tags" Target="../tags/tag292.xml"/><Relationship Id="rId5" Type="http://schemas.openxmlformats.org/officeDocument/2006/relationships/tags" Target="../tags/tag286.xml"/><Relationship Id="rId15" Type="http://schemas.openxmlformats.org/officeDocument/2006/relationships/image" Target="../media/image125.png"/><Relationship Id="rId10" Type="http://schemas.openxmlformats.org/officeDocument/2006/relationships/tags" Target="../tags/tag291.xml"/><Relationship Id="rId19" Type="http://schemas.openxmlformats.org/officeDocument/2006/relationships/image" Target="../media/image129.png"/><Relationship Id="rId4" Type="http://schemas.openxmlformats.org/officeDocument/2006/relationships/tags" Target="../tags/tag285.xml"/><Relationship Id="rId9" Type="http://schemas.openxmlformats.org/officeDocument/2006/relationships/tags" Target="../tags/tag290.xml"/><Relationship Id="rId14" Type="http://schemas.openxmlformats.org/officeDocument/2006/relationships/image" Target="../media/image12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300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295.xml"/><Relationship Id="rId7" Type="http://schemas.openxmlformats.org/officeDocument/2006/relationships/tags" Target="../tags/tag299.xml"/><Relationship Id="rId12" Type="http://schemas.openxmlformats.org/officeDocument/2006/relationships/tags" Target="../tags/tag304.xml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tags" Target="../tags/tag298.xml"/><Relationship Id="rId11" Type="http://schemas.openxmlformats.org/officeDocument/2006/relationships/tags" Target="../tags/tag303.xml"/><Relationship Id="rId5" Type="http://schemas.openxmlformats.org/officeDocument/2006/relationships/tags" Target="../tags/tag297.xml"/><Relationship Id="rId15" Type="http://schemas.openxmlformats.org/officeDocument/2006/relationships/image" Target="../media/image133.png"/><Relationship Id="rId10" Type="http://schemas.openxmlformats.org/officeDocument/2006/relationships/tags" Target="../tags/tag302.xml"/><Relationship Id="rId4" Type="http://schemas.openxmlformats.org/officeDocument/2006/relationships/tags" Target="../tags/tag296.xml"/><Relationship Id="rId9" Type="http://schemas.openxmlformats.org/officeDocument/2006/relationships/tags" Target="../tags/tag301.xml"/><Relationship Id="rId14" Type="http://schemas.openxmlformats.org/officeDocument/2006/relationships/image" Target="../media/image13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png"/><Relationship Id="rId13" Type="http://schemas.openxmlformats.org/officeDocument/2006/relationships/image" Target="../media/image140.png"/><Relationship Id="rId3" Type="http://schemas.openxmlformats.org/officeDocument/2006/relationships/tags" Target="../tags/tag307.xml"/><Relationship Id="rId7" Type="http://schemas.openxmlformats.org/officeDocument/2006/relationships/image" Target="../media/image134.png"/><Relationship Id="rId12" Type="http://schemas.openxmlformats.org/officeDocument/2006/relationships/image" Target="../media/image139.png"/><Relationship Id="rId2" Type="http://schemas.openxmlformats.org/officeDocument/2006/relationships/tags" Target="../tags/tag306.xml"/><Relationship Id="rId16" Type="http://schemas.openxmlformats.org/officeDocument/2006/relationships/image" Target="../media/image143.png"/><Relationship Id="rId1" Type="http://schemas.openxmlformats.org/officeDocument/2006/relationships/tags" Target="../tags/tag305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8.png"/><Relationship Id="rId5" Type="http://schemas.openxmlformats.org/officeDocument/2006/relationships/tags" Target="../tags/tag309.xml"/><Relationship Id="rId15" Type="http://schemas.openxmlformats.org/officeDocument/2006/relationships/image" Target="../media/image142.png"/><Relationship Id="rId10" Type="http://schemas.openxmlformats.org/officeDocument/2006/relationships/image" Target="../media/image137.png"/><Relationship Id="rId4" Type="http://schemas.openxmlformats.org/officeDocument/2006/relationships/tags" Target="../tags/tag308.xml"/><Relationship Id="rId9" Type="http://schemas.openxmlformats.org/officeDocument/2006/relationships/image" Target="../media/image136.png"/><Relationship Id="rId14" Type="http://schemas.openxmlformats.org/officeDocument/2006/relationships/image" Target="../media/image1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317.xml"/><Relationship Id="rId13" Type="http://schemas.openxmlformats.org/officeDocument/2006/relationships/image" Target="../media/image146.png"/><Relationship Id="rId18" Type="http://schemas.openxmlformats.org/officeDocument/2006/relationships/image" Target="../media/image143.png"/><Relationship Id="rId3" Type="http://schemas.openxmlformats.org/officeDocument/2006/relationships/tags" Target="../tags/tag312.xml"/><Relationship Id="rId7" Type="http://schemas.openxmlformats.org/officeDocument/2006/relationships/tags" Target="../tags/tag316.xml"/><Relationship Id="rId12" Type="http://schemas.openxmlformats.org/officeDocument/2006/relationships/image" Target="../media/image145.png"/><Relationship Id="rId17" Type="http://schemas.openxmlformats.org/officeDocument/2006/relationships/image" Target="../media/image150.png"/><Relationship Id="rId2" Type="http://schemas.openxmlformats.org/officeDocument/2006/relationships/tags" Target="../tags/tag311.xml"/><Relationship Id="rId16" Type="http://schemas.openxmlformats.org/officeDocument/2006/relationships/image" Target="../media/image149.png"/><Relationship Id="rId1" Type="http://schemas.openxmlformats.org/officeDocument/2006/relationships/tags" Target="../tags/tag310.xml"/><Relationship Id="rId6" Type="http://schemas.openxmlformats.org/officeDocument/2006/relationships/tags" Target="../tags/tag315.xml"/><Relationship Id="rId11" Type="http://schemas.openxmlformats.org/officeDocument/2006/relationships/image" Target="../media/image144.png"/><Relationship Id="rId5" Type="http://schemas.openxmlformats.org/officeDocument/2006/relationships/tags" Target="../tags/tag314.xml"/><Relationship Id="rId15" Type="http://schemas.openxmlformats.org/officeDocument/2006/relationships/image" Target="../media/image148.png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13.xml"/><Relationship Id="rId9" Type="http://schemas.openxmlformats.org/officeDocument/2006/relationships/tags" Target="../tags/tag318.xml"/><Relationship Id="rId14" Type="http://schemas.openxmlformats.org/officeDocument/2006/relationships/image" Target="../media/image1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326.xml"/><Relationship Id="rId13" Type="http://schemas.openxmlformats.org/officeDocument/2006/relationships/image" Target="../media/image153.png"/><Relationship Id="rId3" Type="http://schemas.openxmlformats.org/officeDocument/2006/relationships/tags" Target="../tags/tag321.xml"/><Relationship Id="rId7" Type="http://schemas.openxmlformats.org/officeDocument/2006/relationships/tags" Target="../tags/tag325.xml"/><Relationship Id="rId12" Type="http://schemas.openxmlformats.org/officeDocument/2006/relationships/image" Target="../media/image152.png"/><Relationship Id="rId2" Type="http://schemas.openxmlformats.org/officeDocument/2006/relationships/tags" Target="../tags/tag320.xml"/><Relationship Id="rId1" Type="http://schemas.openxmlformats.org/officeDocument/2006/relationships/tags" Target="../tags/tag319.xml"/><Relationship Id="rId6" Type="http://schemas.openxmlformats.org/officeDocument/2006/relationships/tags" Target="../tags/tag324.xml"/><Relationship Id="rId11" Type="http://schemas.openxmlformats.org/officeDocument/2006/relationships/image" Target="../media/image151.png"/><Relationship Id="rId5" Type="http://schemas.openxmlformats.org/officeDocument/2006/relationships/tags" Target="../tags/tag323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22.xml"/><Relationship Id="rId9" Type="http://schemas.openxmlformats.org/officeDocument/2006/relationships/tags" Target="../tags/tag327.xml"/><Relationship Id="rId14" Type="http://schemas.openxmlformats.org/officeDocument/2006/relationships/image" Target="../media/image15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335.xml"/><Relationship Id="rId13" Type="http://schemas.openxmlformats.org/officeDocument/2006/relationships/tags" Target="../tags/tag340.xml"/><Relationship Id="rId18" Type="http://schemas.openxmlformats.org/officeDocument/2006/relationships/tags" Target="../tags/tag345.xml"/><Relationship Id="rId3" Type="http://schemas.openxmlformats.org/officeDocument/2006/relationships/tags" Target="../tags/tag330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334.xml"/><Relationship Id="rId12" Type="http://schemas.openxmlformats.org/officeDocument/2006/relationships/tags" Target="../tags/tag339.xml"/><Relationship Id="rId17" Type="http://schemas.openxmlformats.org/officeDocument/2006/relationships/tags" Target="../tags/tag344.xml"/><Relationship Id="rId25" Type="http://schemas.openxmlformats.org/officeDocument/2006/relationships/image" Target="../media/image158.png"/><Relationship Id="rId2" Type="http://schemas.openxmlformats.org/officeDocument/2006/relationships/tags" Target="../tags/tag329.xml"/><Relationship Id="rId16" Type="http://schemas.openxmlformats.org/officeDocument/2006/relationships/tags" Target="../tags/tag343.xml"/><Relationship Id="rId20" Type="http://schemas.openxmlformats.org/officeDocument/2006/relationships/tags" Target="../tags/tag347.xml"/><Relationship Id="rId1" Type="http://schemas.openxmlformats.org/officeDocument/2006/relationships/tags" Target="../tags/tag328.xml"/><Relationship Id="rId6" Type="http://schemas.openxmlformats.org/officeDocument/2006/relationships/tags" Target="../tags/tag333.xml"/><Relationship Id="rId11" Type="http://schemas.openxmlformats.org/officeDocument/2006/relationships/tags" Target="../tags/tag338.xml"/><Relationship Id="rId24" Type="http://schemas.openxmlformats.org/officeDocument/2006/relationships/image" Target="../media/image157.png"/><Relationship Id="rId5" Type="http://schemas.openxmlformats.org/officeDocument/2006/relationships/tags" Target="../tags/tag332.xml"/><Relationship Id="rId15" Type="http://schemas.openxmlformats.org/officeDocument/2006/relationships/tags" Target="../tags/tag342.xml"/><Relationship Id="rId23" Type="http://schemas.openxmlformats.org/officeDocument/2006/relationships/image" Target="../media/image156.png"/><Relationship Id="rId10" Type="http://schemas.openxmlformats.org/officeDocument/2006/relationships/tags" Target="../tags/tag337.xml"/><Relationship Id="rId19" Type="http://schemas.openxmlformats.org/officeDocument/2006/relationships/tags" Target="../tags/tag346.xml"/><Relationship Id="rId4" Type="http://schemas.openxmlformats.org/officeDocument/2006/relationships/tags" Target="../tags/tag331.xml"/><Relationship Id="rId9" Type="http://schemas.openxmlformats.org/officeDocument/2006/relationships/tags" Target="../tags/tag336.xml"/><Relationship Id="rId14" Type="http://schemas.openxmlformats.org/officeDocument/2006/relationships/tags" Target="../tags/tag341.xml"/><Relationship Id="rId22" Type="http://schemas.openxmlformats.org/officeDocument/2006/relationships/image" Target="../media/image155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360.xml"/><Relationship Id="rId18" Type="http://schemas.openxmlformats.org/officeDocument/2006/relationships/tags" Target="../tags/tag365.xml"/><Relationship Id="rId26" Type="http://schemas.openxmlformats.org/officeDocument/2006/relationships/image" Target="../media/image160.png"/><Relationship Id="rId3" Type="http://schemas.openxmlformats.org/officeDocument/2006/relationships/tags" Target="../tags/tag350.xml"/><Relationship Id="rId21" Type="http://schemas.openxmlformats.org/officeDocument/2006/relationships/tags" Target="../tags/tag368.xml"/><Relationship Id="rId7" Type="http://schemas.openxmlformats.org/officeDocument/2006/relationships/tags" Target="../tags/tag354.xml"/><Relationship Id="rId12" Type="http://schemas.openxmlformats.org/officeDocument/2006/relationships/tags" Target="../tags/tag359.xml"/><Relationship Id="rId17" Type="http://schemas.openxmlformats.org/officeDocument/2006/relationships/tags" Target="../tags/tag364.xml"/><Relationship Id="rId25" Type="http://schemas.openxmlformats.org/officeDocument/2006/relationships/image" Target="../media/image159.png"/><Relationship Id="rId33" Type="http://schemas.openxmlformats.org/officeDocument/2006/relationships/image" Target="../media/image167.png"/><Relationship Id="rId2" Type="http://schemas.openxmlformats.org/officeDocument/2006/relationships/tags" Target="../tags/tag349.xml"/><Relationship Id="rId16" Type="http://schemas.openxmlformats.org/officeDocument/2006/relationships/tags" Target="../tags/tag363.xml"/><Relationship Id="rId20" Type="http://schemas.openxmlformats.org/officeDocument/2006/relationships/tags" Target="../tags/tag367.xml"/><Relationship Id="rId29" Type="http://schemas.openxmlformats.org/officeDocument/2006/relationships/image" Target="../media/image163.png"/><Relationship Id="rId1" Type="http://schemas.openxmlformats.org/officeDocument/2006/relationships/tags" Target="../tags/tag348.xml"/><Relationship Id="rId6" Type="http://schemas.openxmlformats.org/officeDocument/2006/relationships/tags" Target="../tags/tag353.xml"/><Relationship Id="rId11" Type="http://schemas.openxmlformats.org/officeDocument/2006/relationships/tags" Target="../tags/tag358.xml"/><Relationship Id="rId24" Type="http://schemas.openxmlformats.org/officeDocument/2006/relationships/slideLayout" Target="../slideLayouts/slideLayout2.xml"/><Relationship Id="rId32" Type="http://schemas.openxmlformats.org/officeDocument/2006/relationships/image" Target="../media/image166.png"/><Relationship Id="rId5" Type="http://schemas.openxmlformats.org/officeDocument/2006/relationships/tags" Target="../tags/tag352.xml"/><Relationship Id="rId15" Type="http://schemas.openxmlformats.org/officeDocument/2006/relationships/tags" Target="../tags/tag362.xml"/><Relationship Id="rId23" Type="http://schemas.openxmlformats.org/officeDocument/2006/relationships/tags" Target="../tags/tag370.xml"/><Relationship Id="rId28" Type="http://schemas.openxmlformats.org/officeDocument/2006/relationships/image" Target="../media/image162.png"/><Relationship Id="rId10" Type="http://schemas.openxmlformats.org/officeDocument/2006/relationships/tags" Target="../tags/tag357.xml"/><Relationship Id="rId19" Type="http://schemas.openxmlformats.org/officeDocument/2006/relationships/tags" Target="../tags/tag366.xml"/><Relationship Id="rId31" Type="http://schemas.openxmlformats.org/officeDocument/2006/relationships/image" Target="../media/image165.png"/><Relationship Id="rId4" Type="http://schemas.openxmlformats.org/officeDocument/2006/relationships/tags" Target="../tags/tag351.xml"/><Relationship Id="rId9" Type="http://schemas.openxmlformats.org/officeDocument/2006/relationships/tags" Target="../tags/tag356.xml"/><Relationship Id="rId14" Type="http://schemas.openxmlformats.org/officeDocument/2006/relationships/tags" Target="../tags/tag361.xml"/><Relationship Id="rId22" Type="http://schemas.openxmlformats.org/officeDocument/2006/relationships/tags" Target="../tags/tag369.xml"/><Relationship Id="rId27" Type="http://schemas.openxmlformats.org/officeDocument/2006/relationships/image" Target="../media/image161.png"/><Relationship Id="rId30" Type="http://schemas.openxmlformats.org/officeDocument/2006/relationships/image" Target="../media/image164.png"/><Relationship Id="rId8" Type="http://schemas.openxmlformats.org/officeDocument/2006/relationships/tags" Target="../tags/tag35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378.xml"/><Relationship Id="rId13" Type="http://schemas.openxmlformats.org/officeDocument/2006/relationships/tags" Target="../tags/tag383.xml"/><Relationship Id="rId18" Type="http://schemas.openxmlformats.org/officeDocument/2006/relationships/tags" Target="../tags/tag388.xml"/><Relationship Id="rId3" Type="http://schemas.openxmlformats.org/officeDocument/2006/relationships/tags" Target="../tags/tag373.xml"/><Relationship Id="rId21" Type="http://schemas.openxmlformats.org/officeDocument/2006/relationships/slideLayout" Target="../slideLayouts/slideLayout2.xml"/><Relationship Id="rId7" Type="http://schemas.openxmlformats.org/officeDocument/2006/relationships/tags" Target="../tags/tag377.xml"/><Relationship Id="rId12" Type="http://schemas.openxmlformats.org/officeDocument/2006/relationships/tags" Target="../tags/tag382.xml"/><Relationship Id="rId17" Type="http://schemas.openxmlformats.org/officeDocument/2006/relationships/tags" Target="../tags/tag387.xml"/><Relationship Id="rId2" Type="http://schemas.openxmlformats.org/officeDocument/2006/relationships/tags" Target="../tags/tag372.xml"/><Relationship Id="rId16" Type="http://schemas.openxmlformats.org/officeDocument/2006/relationships/tags" Target="../tags/tag386.xml"/><Relationship Id="rId20" Type="http://schemas.openxmlformats.org/officeDocument/2006/relationships/tags" Target="../tags/tag390.xml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11" Type="http://schemas.openxmlformats.org/officeDocument/2006/relationships/tags" Target="../tags/tag381.xml"/><Relationship Id="rId24" Type="http://schemas.openxmlformats.org/officeDocument/2006/relationships/image" Target="../media/image170.png"/><Relationship Id="rId5" Type="http://schemas.openxmlformats.org/officeDocument/2006/relationships/tags" Target="../tags/tag375.xml"/><Relationship Id="rId15" Type="http://schemas.openxmlformats.org/officeDocument/2006/relationships/tags" Target="../tags/tag385.xml"/><Relationship Id="rId23" Type="http://schemas.openxmlformats.org/officeDocument/2006/relationships/image" Target="../media/image169.png"/><Relationship Id="rId10" Type="http://schemas.openxmlformats.org/officeDocument/2006/relationships/tags" Target="../tags/tag380.xml"/><Relationship Id="rId19" Type="http://schemas.openxmlformats.org/officeDocument/2006/relationships/tags" Target="../tags/tag389.xml"/><Relationship Id="rId4" Type="http://schemas.openxmlformats.org/officeDocument/2006/relationships/tags" Target="../tags/tag374.xml"/><Relationship Id="rId9" Type="http://schemas.openxmlformats.org/officeDocument/2006/relationships/tags" Target="../tags/tag379.xml"/><Relationship Id="rId14" Type="http://schemas.openxmlformats.org/officeDocument/2006/relationships/tags" Target="../tags/tag384.xml"/><Relationship Id="rId22" Type="http://schemas.openxmlformats.org/officeDocument/2006/relationships/image" Target="../media/image1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98.xml"/><Relationship Id="rId3" Type="http://schemas.openxmlformats.org/officeDocument/2006/relationships/tags" Target="../tags/tag393.xml"/><Relationship Id="rId7" Type="http://schemas.openxmlformats.org/officeDocument/2006/relationships/tags" Target="../tags/tag397.xml"/><Relationship Id="rId12" Type="http://schemas.openxmlformats.org/officeDocument/2006/relationships/image" Target="../media/image172.png"/><Relationship Id="rId2" Type="http://schemas.openxmlformats.org/officeDocument/2006/relationships/tags" Target="../tags/tag392.xml"/><Relationship Id="rId1" Type="http://schemas.openxmlformats.org/officeDocument/2006/relationships/tags" Target="../tags/tag391.xml"/><Relationship Id="rId6" Type="http://schemas.openxmlformats.org/officeDocument/2006/relationships/tags" Target="../tags/tag396.xml"/><Relationship Id="rId11" Type="http://schemas.openxmlformats.org/officeDocument/2006/relationships/image" Target="../media/image171.png"/><Relationship Id="rId5" Type="http://schemas.openxmlformats.org/officeDocument/2006/relationships/tags" Target="../tags/tag39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394.xml"/><Relationship Id="rId9" Type="http://schemas.openxmlformats.org/officeDocument/2006/relationships/tags" Target="../tags/tag39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77.png"/><Relationship Id="rId3" Type="http://schemas.openxmlformats.org/officeDocument/2006/relationships/tags" Target="../tags/tag402.xml"/><Relationship Id="rId7" Type="http://schemas.openxmlformats.org/officeDocument/2006/relationships/tags" Target="../tags/tag406.xml"/><Relationship Id="rId12" Type="http://schemas.openxmlformats.org/officeDocument/2006/relationships/image" Target="../media/image176.png"/><Relationship Id="rId2" Type="http://schemas.openxmlformats.org/officeDocument/2006/relationships/tags" Target="../tags/tag401.xml"/><Relationship Id="rId16" Type="http://schemas.openxmlformats.org/officeDocument/2006/relationships/image" Target="../media/image180.png"/><Relationship Id="rId1" Type="http://schemas.openxmlformats.org/officeDocument/2006/relationships/tags" Target="../tags/tag400.xml"/><Relationship Id="rId6" Type="http://schemas.openxmlformats.org/officeDocument/2006/relationships/tags" Target="../tags/tag405.xml"/><Relationship Id="rId11" Type="http://schemas.openxmlformats.org/officeDocument/2006/relationships/image" Target="../media/image175.png"/><Relationship Id="rId5" Type="http://schemas.openxmlformats.org/officeDocument/2006/relationships/tags" Target="../tags/tag404.xml"/><Relationship Id="rId15" Type="http://schemas.openxmlformats.org/officeDocument/2006/relationships/image" Target="../media/image179.png"/><Relationship Id="rId10" Type="http://schemas.openxmlformats.org/officeDocument/2006/relationships/image" Target="../media/image174.png"/><Relationship Id="rId4" Type="http://schemas.openxmlformats.org/officeDocument/2006/relationships/tags" Target="../tags/tag403.xml"/><Relationship Id="rId9" Type="http://schemas.openxmlformats.org/officeDocument/2006/relationships/image" Target="../media/image173.jpeg"/><Relationship Id="rId14" Type="http://schemas.openxmlformats.org/officeDocument/2006/relationships/image" Target="../media/image17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414.xml"/><Relationship Id="rId13" Type="http://schemas.openxmlformats.org/officeDocument/2006/relationships/tags" Target="../tags/tag419.xml"/><Relationship Id="rId18" Type="http://schemas.openxmlformats.org/officeDocument/2006/relationships/image" Target="../media/image182.png"/><Relationship Id="rId3" Type="http://schemas.openxmlformats.org/officeDocument/2006/relationships/tags" Target="../tags/tag409.xml"/><Relationship Id="rId7" Type="http://schemas.openxmlformats.org/officeDocument/2006/relationships/tags" Target="../tags/tag413.xml"/><Relationship Id="rId12" Type="http://schemas.openxmlformats.org/officeDocument/2006/relationships/tags" Target="../tags/tag418.xml"/><Relationship Id="rId17" Type="http://schemas.openxmlformats.org/officeDocument/2006/relationships/image" Target="../media/image181.png"/><Relationship Id="rId2" Type="http://schemas.openxmlformats.org/officeDocument/2006/relationships/tags" Target="../tags/tag408.xml"/><Relationship Id="rId16" Type="http://schemas.openxmlformats.org/officeDocument/2006/relationships/slideLayout" Target="../slideLayouts/slideLayout2.xml"/><Relationship Id="rId1" Type="http://schemas.openxmlformats.org/officeDocument/2006/relationships/tags" Target="../tags/tag407.xml"/><Relationship Id="rId6" Type="http://schemas.openxmlformats.org/officeDocument/2006/relationships/tags" Target="../tags/tag412.xml"/><Relationship Id="rId11" Type="http://schemas.openxmlformats.org/officeDocument/2006/relationships/tags" Target="../tags/tag417.xml"/><Relationship Id="rId5" Type="http://schemas.openxmlformats.org/officeDocument/2006/relationships/tags" Target="../tags/tag411.xml"/><Relationship Id="rId15" Type="http://schemas.openxmlformats.org/officeDocument/2006/relationships/tags" Target="../tags/tag421.xml"/><Relationship Id="rId10" Type="http://schemas.openxmlformats.org/officeDocument/2006/relationships/tags" Target="../tags/tag416.xml"/><Relationship Id="rId19" Type="http://schemas.openxmlformats.org/officeDocument/2006/relationships/image" Target="../media/image183.png"/><Relationship Id="rId4" Type="http://schemas.openxmlformats.org/officeDocument/2006/relationships/tags" Target="../tags/tag410.xml"/><Relationship Id="rId9" Type="http://schemas.openxmlformats.org/officeDocument/2006/relationships/tags" Target="../tags/tag415.xml"/><Relationship Id="rId14" Type="http://schemas.openxmlformats.org/officeDocument/2006/relationships/tags" Target="../tags/tag420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24.xml"/><Relationship Id="rId7" Type="http://schemas.openxmlformats.org/officeDocument/2006/relationships/tags" Target="../tags/tag428.xml"/><Relationship Id="rId12" Type="http://schemas.openxmlformats.org/officeDocument/2006/relationships/tags" Target="../tags/tag433.xml"/><Relationship Id="rId2" Type="http://schemas.openxmlformats.org/officeDocument/2006/relationships/tags" Target="../tags/tag423.xml"/><Relationship Id="rId16" Type="http://schemas.openxmlformats.org/officeDocument/2006/relationships/image" Target="../media/image185.png"/><Relationship Id="rId1" Type="http://schemas.openxmlformats.org/officeDocument/2006/relationships/tags" Target="../tags/tag422.xml"/><Relationship Id="rId6" Type="http://schemas.openxmlformats.org/officeDocument/2006/relationships/tags" Target="../tags/tag427.xml"/><Relationship Id="rId11" Type="http://schemas.openxmlformats.org/officeDocument/2006/relationships/tags" Target="../tags/tag432.xml"/><Relationship Id="rId5" Type="http://schemas.openxmlformats.org/officeDocument/2006/relationships/tags" Target="../tags/tag426.xml"/><Relationship Id="rId15" Type="http://schemas.openxmlformats.org/officeDocument/2006/relationships/image" Target="../media/image181.png"/><Relationship Id="rId10" Type="http://schemas.openxmlformats.org/officeDocument/2006/relationships/tags" Target="../tags/tag431.xml"/><Relationship Id="rId4" Type="http://schemas.openxmlformats.org/officeDocument/2006/relationships/tags" Target="../tags/tag425.xml"/><Relationship Id="rId9" Type="http://schemas.openxmlformats.org/officeDocument/2006/relationships/tags" Target="../tags/tag430.xml"/><Relationship Id="rId14" Type="http://schemas.openxmlformats.org/officeDocument/2006/relationships/image" Target="../media/image18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441.xml"/><Relationship Id="rId3" Type="http://schemas.openxmlformats.org/officeDocument/2006/relationships/tags" Target="../tags/tag436.xml"/><Relationship Id="rId7" Type="http://schemas.openxmlformats.org/officeDocument/2006/relationships/tags" Target="../tags/tag440.xml"/><Relationship Id="rId12" Type="http://schemas.openxmlformats.org/officeDocument/2006/relationships/image" Target="../media/image187.png"/><Relationship Id="rId2" Type="http://schemas.openxmlformats.org/officeDocument/2006/relationships/tags" Target="../tags/tag435.xml"/><Relationship Id="rId1" Type="http://schemas.openxmlformats.org/officeDocument/2006/relationships/tags" Target="../tags/tag434.xml"/><Relationship Id="rId6" Type="http://schemas.openxmlformats.org/officeDocument/2006/relationships/tags" Target="../tags/tag439.xml"/><Relationship Id="rId11" Type="http://schemas.openxmlformats.org/officeDocument/2006/relationships/image" Target="../media/image186.png"/><Relationship Id="rId5" Type="http://schemas.openxmlformats.org/officeDocument/2006/relationships/tags" Target="../tags/tag438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437.xml"/><Relationship Id="rId9" Type="http://schemas.openxmlformats.org/officeDocument/2006/relationships/tags" Target="../tags/tag44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450.xml"/><Relationship Id="rId13" Type="http://schemas.openxmlformats.org/officeDocument/2006/relationships/tags" Target="../tags/tag455.xml"/><Relationship Id="rId18" Type="http://schemas.openxmlformats.org/officeDocument/2006/relationships/tags" Target="../tags/tag460.xml"/><Relationship Id="rId3" Type="http://schemas.openxmlformats.org/officeDocument/2006/relationships/tags" Target="../tags/tag445.xml"/><Relationship Id="rId21" Type="http://schemas.openxmlformats.org/officeDocument/2006/relationships/image" Target="../media/image188.png"/><Relationship Id="rId7" Type="http://schemas.openxmlformats.org/officeDocument/2006/relationships/tags" Target="../tags/tag449.xml"/><Relationship Id="rId12" Type="http://schemas.openxmlformats.org/officeDocument/2006/relationships/tags" Target="../tags/tag454.xml"/><Relationship Id="rId17" Type="http://schemas.openxmlformats.org/officeDocument/2006/relationships/tags" Target="../tags/tag459.xml"/><Relationship Id="rId2" Type="http://schemas.openxmlformats.org/officeDocument/2006/relationships/tags" Target="../tags/tag444.xml"/><Relationship Id="rId16" Type="http://schemas.openxmlformats.org/officeDocument/2006/relationships/tags" Target="../tags/tag458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443.xml"/><Relationship Id="rId6" Type="http://schemas.openxmlformats.org/officeDocument/2006/relationships/tags" Target="../tags/tag448.xml"/><Relationship Id="rId11" Type="http://schemas.openxmlformats.org/officeDocument/2006/relationships/tags" Target="../tags/tag453.xml"/><Relationship Id="rId5" Type="http://schemas.openxmlformats.org/officeDocument/2006/relationships/tags" Target="../tags/tag447.xml"/><Relationship Id="rId15" Type="http://schemas.openxmlformats.org/officeDocument/2006/relationships/tags" Target="../tags/tag457.xml"/><Relationship Id="rId23" Type="http://schemas.openxmlformats.org/officeDocument/2006/relationships/image" Target="../media/image190.png"/><Relationship Id="rId10" Type="http://schemas.openxmlformats.org/officeDocument/2006/relationships/tags" Target="../tags/tag452.xml"/><Relationship Id="rId19" Type="http://schemas.openxmlformats.org/officeDocument/2006/relationships/tags" Target="../tags/tag461.xml"/><Relationship Id="rId4" Type="http://schemas.openxmlformats.org/officeDocument/2006/relationships/tags" Target="../tags/tag446.xml"/><Relationship Id="rId9" Type="http://schemas.openxmlformats.org/officeDocument/2006/relationships/tags" Target="../tags/tag451.xml"/><Relationship Id="rId14" Type="http://schemas.openxmlformats.org/officeDocument/2006/relationships/tags" Target="../tags/tag456.xml"/><Relationship Id="rId22" Type="http://schemas.openxmlformats.org/officeDocument/2006/relationships/image" Target="../media/image1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469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464.xml"/><Relationship Id="rId7" Type="http://schemas.openxmlformats.org/officeDocument/2006/relationships/tags" Target="../tags/tag468.xml"/><Relationship Id="rId12" Type="http://schemas.openxmlformats.org/officeDocument/2006/relationships/tags" Target="../tags/tag473.xml"/><Relationship Id="rId2" Type="http://schemas.openxmlformats.org/officeDocument/2006/relationships/tags" Target="../tags/tag463.xml"/><Relationship Id="rId1" Type="http://schemas.openxmlformats.org/officeDocument/2006/relationships/tags" Target="../tags/tag462.xml"/><Relationship Id="rId6" Type="http://schemas.openxmlformats.org/officeDocument/2006/relationships/tags" Target="../tags/tag467.xml"/><Relationship Id="rId11" Type="http://schemas.openxmlformats.org/officeDocument/2006/relationships/tags" Target="../tags/tag472.xml"/><Relationship Id="rId5" Type="http://schemas.openxmlformats.org/officeDocument/2006/relationships/tags" Target="../tags/tag466.xml"/><Relationship Id="rId15" Type="http://schemas.openxmlformats.org/officeDocument/2006/relationships/image" Target="../media/image191.png"/><Relationship Id="rId10" Type="http://schemas.openxmlformats.org/officeDocument/2006/relationships/tags" Target="../tags/tag471.xml"/><Relationship Id="rId4" Type="http://schemas.openxmlformats.org/officeDocument/2006/relationships/tags" Target="../tags/tag465.xml"/><Relationship Id="rId9" Type="http://schemas.openxmlformats.org/officeDocument/2006/relationships/tags" Target="../tags/tag470.xml"/><Relationship Id="rId14" Type="http://schemas.openxmlformats.org/officeDocument/2006/relationships/image" Target="../media/image18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13" Type="http://schemas.openxmlformats.org/officeDocument/2006/relationships/image" Target="../media/image200.png"/><Relationship Id="rId3" Type="http://schemas.openxmlformats.org/officeDocument/2006/relationships/tags" Target="../tags/tag476.xml"/><Relationship Id="rId7" Type="http://schemas.openxmlformats.org/officeDocument/2006/relationships/image" Target="../media/image194.png"/><Relationship Id="rId12" Type="http://schemas.openxmlformats.org/officeDocument/2006/relationships/image" Target="../media/image199.png"/><Relationship Id="rId2" Type="http://schemas.openxmlformats.org/officeDocument/2006/relationships/tags" Target="../tags/tag475.xml"/><Relationship Id="rId1" Type="http://schemas.openxmlformats.org/officeDocument/2006/relationships/tags" Target="../tags/tag474.xml"/><Relationship Id="rId6" Type="http://schemas.openxmlformats.org/officeDocument/2006/relationships/image" Target="../media/image193.png"/><Relationship Id="rId11" Type="http://schemas.openxmlformats.org/officeDocument/2006/relationships/image" Target="../media/image198.png"/><Relationship Id="rId5" Type="http://schemas.openxmlformats.org/officeDocument/2006/relationships/image" Target="../media/image192.png"/><Relationship Id="rId10" Type="http://schemas.openxmlformats.org/officeDocument/2006/relationships/image" Target="../media/image19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9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484.xml"/><Relationship Id="rId13" Type="http://schemas.openxmlformats.org/officeDocument/2006/relationships/tags" Target="../tags/tag489.xml"/><Relationship Id="rId18" Type="http://schemas.openxmlformats.org/officeDocument/2006/relationships/tags" Target="../tags/tag494.xml"/><Relationship Id="rId26" Type="http://schemas.openxmlformats.org/officeDocument/2006/relationships/tags" Target="../tags/tag502.xml"/><Relationship Id="rId3" Type="http://schemas.openxmlformats.org/officeDocument/2006/relationships/tags" Target="../tags/tag479.xml"/><Relationship Id="rId21" Type="http://schemas.openxmlformats.org/officeDocument/2006/relationships/tags" Target="../tags/tag497.xml"/><Relationship Id="rId7" Type="http://schemas.openxmlformats.org/officeDocument/2006/relationships/tags" Target="../tags/tag483.xml"/><Relationship Id="rId12" Type="http://schemas.openxmlformats.org/officeDocument/2006/relationships/tags" Target="../tags/tag488.xml"/><Relationship Id="rId17" Type="http://schemas.openxmlformats.org/officeDocument/2006/relationships/tags" Target="../tags/tag493.xml"/><Relationship Id="rId25" Type="http://schemas.openxmlformats.org/officeDocument/2006/relationships/tags" Target="../tags/tag501.xml"/><Relationship Id="rId2" Type="http://schemas.openxmlformats.org/officeDocument/2006/relationships/tags" Target="../tags/tag478.xml"/><Relationship Id="rId16" Type="http://schemas.openxmlformats.org/officeDocument/2006/relationships/tags" Target="../tags/tag492.xml"/><Relationship Id="rId20" Type="http://schemas.openxmlformats.org/officeDocument/2006/relationships/tags" Target="../tags/tag496.xml"/><Relationship Id="rId29" Type="http://schemas.openxmlformats.org/officeDocument/2006/relationships/image" Target="../media/image202.png"/><Relationship Id="rId1" Type="http://schemas.openxmlformats.org/officeDocument/2006/relationships/tags" Target="../tags/tag477.xml"/><Relationship Id="rId6" Type="http://schemas.openxmlformats.org/officeDocument/2006/relationships/tags" Target="../tags/tag482.xml"/><Relationship Id="rId11" Type="http://schemas.openxmlformats.org/officeDocument/2006/relationships/tags" Target="../tags/tag487.xml"/><Relationship Id="rId24" Type="http://schemas.openxmlformats.org/officeDocument/2006/relationships/tags" Target="../tags/tag500.xml"/><Relationship Id="rId32" Type="http://schemas.openxmlformats.org/officeDocument/2006/relationships/image" Target="../media/image205.png"/><Relationship Id="rId5" Type="http://schemas.openxmlformats.org/officeDocument/2006/relationships/tags" Target="../tags/tag481.xml"/><Relationship Id="rId15" Type="http://schemas.openxmlformats.org/officeDocument/2006/relationships/tags" Target="../tags/tag491.xml"/><Relationship Id="rId23" Type="http://schemas.openxmlformats.org/officeDocument/2006/relationships/tags" Target="../tags/tag499.xml"/><Relationship Id="rId28" Type="http://schemas.openxmlformats.org/officeDocument/2006/relationships/image" Target="../media/image201.png"/><Relationship Id="rId10" Type="http://schemas.openxmlformats.org/officeDocument/2006/relationships/tags" Target="../tags/tag486.xml"/><Relationship Id="rId19" Type="http://schemas.openxmlformats.org/officeDocument/2006/relationships/tags" Target="../tags/tag495.xml"/><Relationship Id="rId31" Type="http://schemas.openxmlformats.org/officeDocument/2006/relationships/image" Target="../media/image204.png"/><Relationship Id="rId4" Type="http://schemas.openxmlformats.org/officeDocument/2006/relationships/tags" Target="../tags/tag480.xml"/><Relationship Id="rId9" Type="http://schemas.openxmlformats.org/officeDocument/2006/relationships/tags" Target="../tags/tag485.xml"/><Relationship Id="rId14" Type="http://schemas.openxmlformats.org/officeDocument/2006/relationships/tags" Target="../tags/tag490.xml"/><Relationship Id="rId22" Type="http://schemas.openxmlformats.org/officeDocument/2006/relationships/tags" Target="../tags/tag498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20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510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505.xml"/><Relationship Id="rId7" Type="http://schemas.openxmlformats.org/officeDocument/2006/relationships/tags" Target="../tags/tag509.xml"/><Relationship Id="rId12" Type="http://schemas.openxmlformats.org/officeDocument/2006/relationships/tags" Target="../tags/tag514.xml"/><Relationship Id="rId2" Type="http://schemas.openxmlformats.org/officeDocument/2006/relationships/tags" Target="../tags/tag504.xml"/><Relationship Id="rId16" Type="http://schemas.openxmlformats.org/officeDocument/2006/relationships/image" Target="../media/image202.png"/><Relationship Id="rId1" Type="http://schemas.openxmlformats.org/officeDocument/2006/relationships/tags" Target="../tags/tag503.xml"/><Relationship Id="rId6" Type="http://schemas.openxmlformats.org/officeDocument/2006/relationships/tags" Target="../tags/tag508.xml"/><Relationship Id="rId11" Type="http://schemas.openxmlformats.org/officeDocument/2006/relationships/tags" Target="../tags/tag513.xml"/><Relationship Id="rId5" Type="http://schemas.openxmlformats.org/officeDocument/2006/relationships/tags" Target="../tags/tag507.xml"/><Relationship Id="rId15" Type="http://schemas.openxmlformats.org/officeDocument/2006/relationships/image" Target="../media/image207.png"/><Relationship Id="rId10" Type="http://schemas.openxmlformats.org/officeDocument/2006/relationships/tags" Target="../tags/tag512.xml"/><Relationship Id="rId4" Type="http://schemas.openxmlformats.org/officeDocument/2006/relationships/tags" Target="../tags/tag506.xml"/><Relationship Id="rId9" Type="http://schemas.openxmlformats.org/officeDocument/2006/relationships/tags" Target="../tags/tag511.xml"/><Relationship Id="rId14" Type="http://schemas.openxmlformats.org/officeDocument/2006/relationships/image" Target="../media/image206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522.xml"/><Relationship Id="rId13" Type="http://schemas.openxmlformats.org/officeDocument/2006/relationships/image" Target="../media/image210.png"/><Relationship Id="rId3" Type="http://schemas.openxmlformats.org/officeDocument/2006/relationships/tags" Target="../tags/tag517.xml"/><Relationship Id="rId7" Type="http://schemas.openxmlformats.org/officeDocument/2006/relationships/tags" Target="../tags/tag521.xml"/><Relationship Id="rId12" Type="http://schemas.openxmlformats.org/officeDocument/2006/relationships/image" Target="../media/image209.png"/><Relationship Id="rId17" Type="http://schemas.openxmlformats.org/officeDocument/2006/relationships/image" Target="../media/image214.png"/><Relationship Id="rId2" Type="http://schemas.openxmlformats.org/officeDocument/2006/relationships/tags" Target="../tags/tag516.xml"/><Relationship Id="rId16" Type="http://schemas.openxmlformats.org/officeDocument/2006/relationships/image" Target="../media/image213.png"/><Relationship Id="rId1" Type="http://schemas.openxmlformats.org/officeDocument/2006/relationships/tags" Target="../tags/tag515.xml"/><Relationship Id="rId6" Type="http://schemas.openxmlformats.org/officeDocument/2006/relationships/tags" Target="../tags/tag520.xml"/><Relationship Id="rId11" Type="http://schemas.openxmlformats.org/officeDocument/2006/relationships/image" Target="../media/image208.png"/><Relationship Id="rId5" Type="http://schemas.openxmlformats.org/officeDocument/2006/relationships/tags" Target="../tags/tag519.xml"/><Relationship Id="rId15" Type="http://schemas.openxmlformats.org/officeDocument/2006/relationships/image" Target="../media/image212.png"/><Relationship Id="rId10" Type="http://schemas.openxmlformats.org/officeDocument/2006/relationships/notesSlide" Target="../notesSlides/notesSlide3.xml"/><Relationship Id="rId4" Type="http://schemas.openxmlformats.org/officeDocument/2006/relationships/tags" Target="../tags/tag51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21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530.xml"/><Relationship Id="rId13" Type="http://schemas.openxmlformats.org/officeDocument/2006/relationships/tags" Target="../tags/tag535.xml"/><Relationship Id="rId18" Type="http://schemas.openxmlformats.org/officeDocument/2006/relationships/image" Target="../media/image217.png"/><Relationship Id="rId3" Type="http://schemas.openxmlformats.org/officeDocument/2006/relationships/tags" Target="../tags/tag525.xml"/><Relationship Id="rId21" Type="http://schemas.openxmlformats.org/officeDocument/2006/relationships/image" Target="../media/image220.png"/><Relationship Id="rId7" Type="http://schemas.openxmlformats.org/officeDocument/2006/relationships/tags" Target="../tags/tag529.xml"/><Relationship Id="rId12" Type="http://schemas.openxmlformats.org/officeDocument/2006/relationships/tags" Target="../tags/tag534.xml"/><Relationship Id="rId17" Type="http://schemas.openxmlformats.org/officeDocument/2006/relationships/image" Target="../media/image216.png"/><Relationship Id="rId2" Type="http://schemas.openxmlformats.org/officeDocument/2006/relationships/tags" Target="../tags/tag524.xml"/><Relationship Id="rId16" Type="http://schemas.openxmlformats.org/officeDocument/2006/relationships/image" Target="../media/image215.png"/><Relationship Id="rId20" Type="http://schemas.openxmlformats.org/officeDocument/2006/relationships/image" Target="../media/image219.png"/><Relationship Id="rId1" Type="http://schemas.openxmlformats.org/officeDocument/2006/relationships/tags" Target="../tags/tag523.xml"/><Relationship Id="rId6" Type="http://schemas.openxmlformats.org/officeDocument/2006/relationships/tags" Target="../tags/tag528.xml"/><Relationship Id="rId11" Type="http://schemas.openxmlformats.org/officeDocument/2006/relationships/tags" Target="../tags/tag533.xml"/><Relationship Id="rId5" Type="http://schemas.openxmlformats.org/officeDocument/2006/relationships/tags" Target="../tags/tag527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532.xml"/><Relationship Id="rId19" Type="http://schemas.openxmlformats.org/officeDocument/2006/relationships/image" Target="../media/image218.png"/><Relationship Id="rId4" Type="http://schemas.openxmlformats.org/officeDocument/2006/relationships/tags" Target="../tags/tag526.xml"/><Relationship Id="rId9" Type="http://schemas.openxmlformats.org/officeDocument/2006/relationships/tags" Target="../tags/tag531.xml"/><Relationship Id="rId14" Type="http://schemas.openxmlformats.org/officeDocument/2006/relationships/tags" Target="../tags/tag53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544.xml"/><Relationship Id="rId13" Type="http://schemas.openxmlformats.org/officeDocument/2006/relationships/tags" Target="../tags/tag549.xml"/><Relationship Id="rId18" Type="http://schemas.openxmlformats.org/officeDocument/2006/relationships/tags" Target="../tags/tag554.xml"/><Relationship Id="rId26" Type="http://schemas.openxmlformats.org/officeDocument/2006/relationships/image" Target="../media/image221.png"/><Relationship Id="rId3" Type="http://schemas.openxmlformats.org/officeDocument/2006/relationships/tags" Target="../tags/tag539.xml"/><Relationship Id="rId21" Type="http://schemas.openxmlformats.org/officeDocument/2006/relationships/tags" Target="../tags/tag557.xml"/><Relationship Id="rId7" Type="http://schemas.openxmlformats.org/officeDocument/2006/relationships/tags" Target="../tags/tag543.xml"/><Relationship Id="rId12" Type="http://schemas.openxmlformats.org/officeDocument/2006/relationships/tags" Target="../tags/tag548.xml"/><Relationship Id="rId17" Type="http://schemas.openxmlformats.org/officeDocument/2006/relationships/tags" Target="../tags/tag553.xml"/><Relationship Id="rId25" Type="http://schemas.openxmlformats.org/officeDocument/2006/relationships/slideLayout" Target="../slideLayouts/slideLayout2.xml"/><Relationship Id="rId2" Type="http://schemas.openxmlformats.org/officeDocument/2006/relationships/tags" Target="../tags/tag538.xml"/><Relationship Id="rId16" Type="http://schemas.openxmlformats.org/officeDocument/2006/relationships/tags" Target="../tags/tag552.xml"/><Relationship Id="rId20" Type="http://schemas.openxmlformats.org/officeDocument/2006/relationships/tags" Target="../tags/tag556.xml"/><Relationship Id="rId29" Type="http://schemas.openxmlformats.org/officeDocument/2006/relationships/image" Target="../media/image224.png"/><Relationship Id="rId1" Type="http://schemas.openxmlformats.org/officeDocument/2006/relationships/tags" Target="../tags/tag537.xml"/><Relationship Id="rId6" Type="http://schemas.openxmlformats.org/officeDocument/2006/relationships/tags" Target="../tags/tag542.xml"/><Relationship Id="rId11" Type="http://schemas.openxmlformats.org/officeDocument/2006/relationships/tags" Target="../tags/tag547.xml"/><Relationship Id="rId24" Type="http://schemas.openxmlformats.org/officeDocument/2006/relationships/tags" Target="../tags/tag560.xml"/><Relationship Id="rId32" Type="http://schemas.openxmlformats.org/officeDocument/2006/relationships/image" Target="../media/image227.png"/><Relationship Id="rId5" Type="http://schemas.openxmlformats.org/officeDocument/2006/relationships/tags" Target="../tags/tag541.xml"/><Relationship Id="rId15" Type="http://schemas.openxmlformats.org/officeDocument/2006/relationships/tags" Target="../tags/tag551.xml"/><Relationship Id="rId23" Type="http://schemas.openxmlformats.org/officeDocument/2006/relationships/tags" Target="../tags/tag559.xml"/><Relationship Id="rId28" Type="http://schemas.openxmlformats.org/officeDocument/2006/relationships/image" Target="../media/image223.png"/><Relationship Id="rId10" Type="http://schemas.openxmlformats.org/officeDocument/2006/relationships/tags" Target="../tags/tag546.xml"/><Relationship Id="rId19" Type="http://schemas.openxmlformats.org/officeDocument/2006/relationships/tags" Target="../tags/tag555.xml"/><Relationship Id="rId31" Type="http://schemas.openxmlformats.org/officeDocument/2006/relationships/image" Target="../media/image226.png"/><Relationship Id="rId4" Type="http://schemas.openxmlformats.org/officeDocument/2006/relationships/tags" Target="../tags/tag540.xml"/><Relationship Id="rId9" Type="http://schemas.openxmlformats.org/officeDocument/2006/relationships/tags" Target="../tags/tag545.xml"/><Relationship Id="rId14" Type="http://schemas.openxmlformats.org/officeDocument/2006/relationships/tags" Target="../tags/tag550.xml"/><Relationship Id="rId22" Type="http://schemas.openxmlformats.org/officeDocument/2006/relationships/tags" Target="../tags/tag558.xml"/><Relationship Id="rId27" Type="http://schemas.openxmlformats.org/officeDocument/2006/relationships/image" Target="../media/image222.png"/><Relationship Id="rId30" Type="http://schemas.openxmlformats.org/officeDocument/2006/relationships/image" Target="../media/image225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tags" Target="../tags/tag573.xml"/><Relationship Id="rId18" Type="http://schemas.openxmlformats.org/officeDocument/2006/relationships/tags" Target="../tags/tag578.xml"/><Relationship Id="rId26" Type="http://schemas.openxmlformats.org/officeDocument/2006/relationships/tags" Target="../tags/tag586.xml"/><Relationship Id="rId39" Type="http://schemas.openxmlformats.org/officeDocument/2006/relationships/image" Target="../media/image229.png"/><Relationship Id="rId21" Type="http://schemas.openxmlformats.org/officeDocument/2006/relationships/tags" Target="../tags/tag581.xml"/><Relationship Id="rId34" Type="http://schemas.openxmlformats.org/officeDocument/2006/relationships/tags" Target="../tags/tag594.xml"/><Relationship Id="rId42" Type="http://schemas.openxmlformats.org/officeDocument/2006/relationships/image" Target="../media/image232.png"/><Relationship Id="rId7" Type="http://schemas.openxmlformats.org/officeDocument/2006/relationships/tags" Target="../tags/tag567.xml"/><Relationship Id="rId2" Type="http://schemas.openxmlformats.org/officeDocument/2006/relationships/tags" Target="../tags/tag562.xml"/><Relationship Id="rId16" Type="http://schemas.openxmlformats.org/officeDocument/2006/relationships/tags" Target="../tags/tag576.xml"/><Relationship Id="rId29" Type="http://schemas.openxmlformats.org/officeDocument/2006/relationships/tags" Target="../tags/tag589.xml"/><Relationship Id="rId1" Type="http://schemas.openxmlformats.org/officeDocument/2006/relationships/tags" Target="../tags/tag561.xml"/><Relationship Id="rId6" Type="http://schemas.openxmlformats.org/officeDocument/2006/relationships/tags" Target="../tags/tag566.xml"/><Relationship Id="rId11" Type="http://schemas.openxmlformats.org/officeDocument/2006/relationships/tags" Target="../tags/tag571.xml"/><Relationship Id="rId24" Type="http://schemas.openxmlformats.org/officeDocument/2006/relationships/tags" Target="../tags/tag584.xml"/><Relationship Id="rId32" Type="http://schemas.openxmlformats.org/officeDocument/2006/relationships/tags" Target="../tags/tag592.xml"/><Relationship Id="rId37" Type="http://schemas.openxmlformats.org/officeDocument/2006/relationships/notesSlide" Target="../notesSlides/notesSlide4.xml"/><Relationship Id="rId40" Type="http://schemas.openxmlformats.org/officeDocument/2006/relationships/image" Target="../media/image230.png"/><Relationship Id="rId45" Type="http://schemas.openxmlformats.org/officeDocument/2006/relationships/image" Target="../media/image235.png"/><Relationship Id="rId5" Type="http://schemas.openxmlformats.org/officeDocument/2006/relationships/tags" Target="../tags/tag565.xml"/><Relationship Id="rId15" Type="http://schemas.openxmlformats.org/officeDocument/2006/relationships/tags" Target="../tags/tag575.xml"/><Relationship Id="rId23" Type="http://schemas.openxmlformats.org/officeDocument/2006/relationships/tags" Target="../tags/tag583.xml"/><Relationship Id="rId28" Type="http://schemas.openxmlformats.org/officeDocument/2006/relationships/tags" Target="../tags/tag588.xml"/><Relationship Id="rId36" Type="http://schemas.openxmlformats.org/officeDocument/2006/relationships/slideLayout" Target="../slideLayouts/slideLayout2.xml"/><Relationship Id="rId10" Type="http://schemas.openxmlformats.org/officeDocument/2006/relationships/tags" Target="../tags/tag570.xml"/><Relationship Id="rId19" Type="http://schemas.openxmlformats.org/officeDocument/2006/relationships/tags" Target="../tags/tag579.xml"/><Relationship Id="rId31" Type="http://schemas.openxmlformats.org/officeDocument/2006/relationships/tags" Target="../tags/tag591.xml"/><Relationship Id="rId44" Type="http://schemas.openxmlformats.org/officeDocument/2006/relationships/image" Target="../media/image234.png"/><Relationship Id="rId4" Type="http://schemas.openxmlformats.org/officeDocument/2006/relationships/tags" Target="../tags/tag564.xml"/><Relationship Id="rId9" Type="http://schemas.openxmlformats.org/officeDocument/2006/relationships/tags" Target="../tags/tag569.xml"/><Relationship Id="rId14" Type="http://schemas.openxmlformats.org/officeDocument/2006/relationships/tags" Target="../tags/tag574.xml"/><Relationship Id="rId22" Type="http://schemas.openxmlformats.org/officeDocument/2006/relationships/tags" Target="../tags/tag582.xml"/><Relationship Id="rId27" Type="http://schemas.openxmlformats.org/officeDocument/2006/relationships/tags" Target="../tags/tag587.xml"/><Relationship Id="rId30" Type="http://schemas.openxmlformats.org/officeDocument/2006/relationships/tags" Target="../tags/tag590.xml"/><Relationship Id="rId35" Type="http://schemas.openxmlformats.org/officeDocument/2006/relationships/tags" Target="../tags/tag595.xml"/><Relationship Id="rId43" Type="http://schemas.openxmlformats.org/officeDocument/2006/relationships/image" Target="../media/image233.png"/><Relationship Id="rId8" Type="http://schemas.openxmlformats.org/officeDocument/2006/relationships/tags" Target="../tags/tag568.xml"/><Relationship Id="rId3" Type="http://schemas.openxmlformats.org/officeDocument/2006/relationships/tags" Target="../tags/tag563.xml"/><Relationship Id="rId12" Type="http://schemas.openxmlformats.org/officeDocument/2006/relationships/tags" Target="../tags/tag572.xml"/><Relationship Id="rId17" Type="http://schemas.openxmlformats.org/officeDocument/2006/relationships/tags" Target="../tags/tag577.xml"/><Relationship Id="rId25" Type="http://schemas.openxmlformats.org/officeDocument/2006/relationships/tags" Target="../tags/tag585.xml"/><Relationship Id="rId33" Type="http://schemas.openxmlformats.org/officeDocument/2006/relationships/tags" Target="../tags/tag593.xml"/><Relationship Id="rId38" Type="http://schemas.openxmlformats.org/officeDocument/2006/relationships/image" Target="../media/image228.png"/><Relationship Id="rId20" Type="http://schemas.openxmlformats.org/officeDocument/2006/relationships/tags" Target="../tags/tag580.xml"/><Relationship Id="rId41" Type="http://schemas.openxmlformats.org/officeDocument/2006/relationships/image" Target="../media/image231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tags" Target="../tags/tag608.xml"/><Relationship Id="rId18" Type="http://schemas.openxmlformats.org/officeDocument/2006/relationships/tags" Target="../tags/tag613.xml"/><Relationship Id="rId26" Type="http://schemas.openxmlformats.org/officeDocument/2006/relationships/tags" Target="../tags/tag621.xml"/><Relationship Id="rId39" Type="http://schemas.openxmlformats.org/officeDocument/2006/relationships/image" Target="../media/image239.png"/><Relationship Id="rId21" Type="http://schemas.openxmlformats.org/officeDocument/2006/relationships/tags" Target="../tags/tag616.xml"/><Relationship Id="rId34" Type="http://schemas.openxmlformats.org/officeDocument/2006/relationships/slideLayout" Target="../slideLayouts/slideLayout2.xml"/><Relationship Id="rId7" Type="http://schemas.openxmlformats.org/officeDocument/2006/relationships/tags" Target="../tags/tag602.xml"/><Relationship Id="rId2" Type="http://schemas.openxmlformats.org/officeDocument/2006/relationships/tags" Target="../tags/tag597.xml"/><Relationship Id="rId16" Type="http://schemas.openxmlformats.org/officeDocument/2006/relationships/tags" Target="../tags/tag611.xml"/><Relationship Id="rId20" Type="http://schemas.openxmlformats.org/officeDocument/2006/relationships/tags" Target="../tags/tag615.xml"/><Relationship Id="rId29" Type="http://schemas.openxmlformats.org/officeDocument/2006/relationships/tags" Target="../tags/tag624.xml"/><Relationship Id="rId41" Type="http://schemas.openxmlformats.org/officeDocument/2006/relationships/image" Target="../media/image241.png"/><Relationship Id="rId1" Type="http://schemas.openxmlformats.org/officeDocument/2006/relationships/tags" Target="../tags/tag596.xml"/><Relationship Id="rId6" Type="http://schemas.openxmlformats.org/officeDocument/2006/relationships/tags" Target="../tags/tag601.xml"/><Relationship Id="rId11" Type="http://schemas.openxmlformats.org/officeDocument/2006/relationships/tags" Target="../tags/tag606.xml"/><Relationship Id="rId24" Type="http://schemas.openxmlformats.org/officeDocument/2006/relationships/tags" Target="../tags/tag619.xml"/><Relationship Id="rId32" Type="http://schemas.openxmlformats.org/officeDocument/2006/relationships/tags" Target="../tags/tag627.xml"/><Relationship Id="rId37" Type="http://schemas.openxmlformats.org/officeDocument/2006/relationships/image" Target="../media/image217.png"/><Relationship Id="rId40" Type="http://schemas.openxmlformats.org/officeDocument/2006/relationships/image" Target="../media/image240.png"/><Relationship Id="rId5" Type="http://schemas.openxmlformats.org/officeDocument/2006/relationships/tags" Target="../tags/tag600.xml"/><Relationship Id="rId15" Type="http://schemas.openxmlformats.org/officeDocument/2006/relationships/tags" Target="../tags/tag610.xml"/><Relationship Id="rId23" Type="http://schemas.openxmlformats.org/officeDocument/2006/relationships/tags" Target="../tags/tag618.xml"/><Relationship Id="rId28" Type="http://schemas.openxmlformats.org/officeDocument/2006/relationships/tags" Target="../tags/tag623.xml"/><Relationship Id="rId36" Type="http://schemas.openxmlformats.org/officeDocument/2006/relationships/image" Target="../media/image237.png"/><Relationship Id="rId10" Type="http://schemas.openxmlformats.org/officeDocument/2006/relationships/tags" Target="../tags/tag605.xml"/><Relationship Id="rId19" Type="http://schemas.openxmlformats.org/officeDocument/2006/relationships/tags" Target="../tags/tag614.xml"/><Relationship Id="rId31" Type="http://schemas.openxmlformats.org/officeDocument/2006/relationships/tags" Target="../tags/tag626.xml"/><Relationship Id="rId4" Type="http://schemas.openxmlformats.org/officeDocument/2006/relationships/tags" Target="../tags/tag599.xml"/><Relationship Id="rId9" Type="http://schemas.openxmlformats.org/officeDocument/2006/relationships/tags" Target="../tags/tag604.xml"/><Relationship Id="rId14" Type="http://schemas.openxmlformats.org/officeDocument/2006/relationships/tags" Target="../tags/tag609.xml"/><Relationship Id="rId22" Type="http://schemas.openxmlformats.org/officeDocument/2006/relationships/tags" Target="../tags/tag617.xml"/><Relationship Id="rId27" Type="http://schemas.openxmlformats.org/officeDocument/2006/relationships/tags" Target="../tags/tag622.xml"/><Relationship Id="rId30" Type="http://schemas.openxmlformats.org/officeDocument/2006/relationships/tags" Target="../tags/tag625.xml"/><Relationship Id="rId35" Type="http://schemas.openxmlformats.org/officeDocument/2006/relationships/image" Target="../media/image236.png"/><Relationship Id="rId8" Type="http://schemas.openxmlformats.org/officeDocument/2006/relationships/tags" Target="../tags/tag603.xml"/><Relationship Id="rId3" Type="http://schemas.openxmlformats.org/officeDocument/2006/relationships/tags" Target="../tags/tag598.xml"/><Relationship Id="rId12" Type="http://schemas.openxmlformats.org/officeDocument/2006/relationships/tags" Target="../tags/tag607.xml"/><Relationship Id="rId17" Type="http://schemas.openxmlformats.org/officeDocument/2006/relationships/tags" Target="../tags/tag612.xml"/><Relationship Id="rId25" Type="http://schemas.openxmlformats.org/officeDocument/2006/relationships/tags" Target="../tags/tag620.xml"/><Relationship Id="rId33" Type="http://schemas.openxmlformats.org/officeDocument/2006/relationships/tags" Target="../tags/tag628.xml"/><Relationship Id="rId38" Type="http://schemas.openxmlformats.org/officeDocument/2006/relationships/image" Target="../media/image23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636.xml"/><Relationship Id="rId13" Type="http://schemas.openxmlformats.org/officeDocument/2006/relationships/tags" Target="../tags/tag641.xml"/><Relationship Id="rId18" Type="http://schemas.openxmlformats.org/officeDocument/2006/relationships/tags" Target="../tags/tag646.xml"/><Relationship Id="rId26" Type="http://schemas.openxmlformats.org/officeDocument/2006/relationships/tags" Target="../tags/tag654.xml"/><Relationship Id="rId3" Type="http://schemas.openxmlformats.org/officeDocument/2006/relationships/tags" Target="../tags/tag631.xml"/><Relationship Id="rId21" Type="http://schemas.openxmlformats.org/officeDocument/2006/relationships/tags" Target="../tags/tag649.xml"/><Relationship Id="rId7" Type="http://schemas.openxmlformats.org/officeDocument/2006/relationships/tags" Target="../tags/tag635.xml"/><Relationship Id="rId12" Type="http://schemas.openxmlformats.org/officeDocument/2006/relationships/tags" Target="../tags/tag640.xml"/><Relationship Id="rId17" Type="http://schemas.openxmlformats.org/officeDocument/2006/relationships/tags" Target="../tags/tag645.xml"/><Relationship Id="rId25" Type="http://schemas.openxmlformats.org/officeDocument/2006/relationships/tags" Target="../tags/tag653.xml"/><Relationship Id="rId2" Type="http://schemas.openxmlformats.org/officeDocument/2006/relationships/tags" Target="../tags/tag630.xml"/><Relationship Id="rId16" Type="http://schemas.openxmlformats.org/officeDocument/2006/relationships/tags" Target="../tags/tag644.xml"/><Relationship Id="rId20" Type="http://schemas.openxmlformats.org/officeDocument/2006/relationships/tags" Target="../tags/tag648.xml"/><Relationship Id="rId29" Type="http://schemas.openxmlformats.org/officeDocument/2006/relationships/image" Target="../media/image243.png"/><Relationship Id="rId1" Type="http://schemas.openxmlformats.org/officeDocument/2006/relationships/tags" Target="../tags/tag629.xml"/><Relationship Id="rId6" Type="http://schemas.openxmlformats.org/officeDocument/2006/relationships/tags" Target="../tags/tag634.xml"/><Relationship Id="rId11" Type="http://schemas.openxmlformats.org/officeDocument/2006/relationships/tags" Target="../tags/tag639.xml"/><Relationship Id="rId24" Type="http://schemas.openxmlformats.org/officeDocument/2006/relationships/tags" Target="../tags/tag652.xml"/><Relationship Id="rId32" Type="http://schemas.openxmlformats.org/officeDocument/2006/relationships/image" Target="../media/image246.png"/><Relationship Id="rId5" Type="http://schemas.openxmlformats.org/officeDocument/2006/relationships/tags" Target="../tags/tag633.xml"/><Relationship Id="rId15" Type="http://schemas.openxmlformats.org/officeDocument/2006/relationships/tags" Target="../tags/tag643.xml"/><Relationship Id="rId23" Type="http://schemas.openxmlformats.org/officeDocument/2006/relationships/tags" Target="../tags/tag651.xml"/><Relationship Id="rId28" Type="http://schemas.openxmlformats.org/officeDocument/2006/relationships/image" Target="../media/image242.png"/><Relationship Id="rId10" Type="http://schemas.openxmlformats.org/officeDocument/2006/relationships/tags" Target="../tags/tag638.xml"/><Relationship Id="rId19" Type="http://schemas.openxmlformats.org/officeDocument/2006/relationships/tags" Target="../tags/tag647.xml"/><Relationship Id="rId31" Type="http://schemas.openxmlformats.org/officeDocument/2006/relationships/image" Target="../media/image245.png"/><Relationship Id="rId4" Type="http://schemas.openxmlformats.org/officeDocument/2006/relationships/tags" Target="../tags/tag632.xml"/><Relationship Id="rId9" Type="http://schemas.openxmlformats.org/officeDocument/2006/relationships/tags" Target="../tags/tag637.xml"/><Relationship Id="rId14" Type="http://schemas.openxmlformats.org/officeDocument/2006/relationships/tags" Target="../tags/tag642.xml"/><Relationship Id="rId22" Type="http://schemas.openxmlformats.org/officeDocument/2006/relationships/tags" Target="../tags/tag650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24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657.xml"/><Relationship Id="rId7" Type="http://schemas.openxmlformats.org/officeDocument/2006/relationships/tags" Target="../tags/tag661.xml"/><Relationship Id="rId2" Type="http://schemas.openxmlformats.org/officeDocument/2006/relationships/tags" Target="../tags/tag656.xml"/><Relationship Id="rId1" Type="http://schemas.openxmlformats.org/officeDocument/2006/relationships/tags" Target="../tags/tag655.xml"/><Relationship Id="rId6" Type="http://schemas.openxmlformats.org/officeDocument/2006/relationships/tags" Target="../tags/tag660.xml"/><Relationship Id="rId5" Type="http://schemas.openxmlformats.org/officeDocument/2006/relationships/tags" Target="../tags/tag659.xml"/><Relationship Id="rId10" Type="http://schemas.openxmlformats.org/officeDocument/2006/relationships/image" Target="../media/image248.png"/><Relationship Id="rId4" Type="http://schemas.openxmlformats.org/officeDocument/2006/relationships/tags" Target="../tags/tag658.xml"/><Relationship Id="rId9" Type="http://schemas.openxmlformats.org/officeDocument/2006/relationships/image" Target="../media/image24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669.xml"/><Relationship Id="rId13" Type="http://schemas.openxmlformats.org/officeDocument/2006/relationships/tags" Target="../tags/tag674.xml"/><Relationship Id="rId18" Type="http://schemas.openxmlformats.org/officeDocument/2006/relationships/image" Target="../media/image249.png"/><Relationship Id="rId3" Type="http://schemas.openxmlformats.org/officeDocument/2006/relationships/tags" Target="../tags/tag664.xml"/><Relationship Id="rId7" Type="http://schemas.openxmlformats.org/officeDocument/2006/relationships/tags" Target="../tags/tag668.xml"/><Relationship Id="rId12" Type="http://schemas.openxmlformats.org/officeDocument/2006/relationships/tags" Target="../tags/tag673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663.xml"/><Relationship Id="rId16" Type="http://schemas.openxmlformats.org/officeDocument/2006/relationships/tags" Target="../tags/tag677.xml"/><Relationship Id="rId1" Type="http://schemas.openxmlformats.org/officeDocument/2006/relationships/tags" Target="../tags/tag662.xml"/><Relationship Id="rId6" Type="http://schemas.openxmlformats.org/officeDocument/2006/relationships/tags" Target="../tags/tag667.xml"/><Relationship Id="rId11" Type="http://schemas.openxmlformats.org/officeDocument/2006/relationships/tags" Target="../tags/tag672.xml"/><Relationship Id="rId5" Type="http://schemas.openxmlformats.org/officeDocument/2006/relationships/tags" Target="../tags/tag666.xml"/><Relationship Id="rId15" Type="http://schemas.openxmlformats.org/officeDocument/2006/relationships/tags" Target="../tags/tag676.xml"/><Relationship Id="rId10" Type="http://schemas.openxmlformats.org/officeDocument/2006/relationships/tags" Target="../tags/tag671.xml"/><Relationship Id="rId19" Type="http://schemas.openxmlformats.org/officeDocument/2006/relationships/image" Target="../media/image250.png"/><Relationship Id="rId4" Type="http://schemas.openxmlformats.org/officeDocument/2006/relationships/tags" Target="../tags/tag665.xml"/><Relationship Id="rId9" Type="http://schemas.openxmlformats.org/officeDocument/2006/relationships/tags" Target="../tags/tag670.xml"/><Relationship Id="rId14" Type="http://schemas.openxmlformats.org/officeDocument/2006/relationships/tags" Target="../tags/tag67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0" y="0"/>
            <a:ext cx="12203430" cy="2199005"/>
          </a:xfrm>
          <a:prstGeom prst="rect">
            <a:avLst/>
          </a:prstGeom>
          <a:solidFill>
            <a:schemeClr val="bg2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71574" y="2719312"/>
            <a:ext cx="5132412" cy="236264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4800" b="1" dirty="0"/>
              <a:t> </a:t>
            </a:r>
          </a:p>
          <a:p>
            <a:r>
              <a:rPr lang="ru-RU" sz="2800" b="1" dirty="0" smtClean="0"/>
              <a:t>Умные пластиковые сараи</a:t>
            </a:r>
          </a:p>
          <a:p>
            <a:r>
              <a:rPr lang="ru-RU" sz="4800" b="1" dirty="0" smtClean="0"/>
              <a:t>11,5 м</a:t>
            </a:r>
            <a:r>
              <a:rPr lang="ru-RU" sz="4800" b="1" baseline="30000" dirty="0" smtClean="0"/>
              <a:t>2</a:t>
            </a:r>
            <a:endParaRPr lang="en-US" sz="4800" b="1" baseline="30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425" y="2526983"/>
            <a:ext cx="4503613" cy="37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文本框 14"/>
          <p:cNvSpPr txBox="1"/>
          <p:nvPr>
            <p:custDataLst>
              <p:tags r:id="rId2"/>
            </p:custDataLst>
          </p:nvPr>
        </p:nvSpPr>
        <p:spPr>
          <a:xfrm>
            <a:off x="2822331" y="0"/>
            <a:ext cx="936141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    </a:t>
            </a:r>
            <a:r>
              <a:rPr lang="ru-RU" altLang="zh-CN" sz="6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РУКОВОДСТВО</a:t>
            </a:r>
            <a:br>
              <a:rPr lang="ru-RU" altLang="zh-CN" sz="6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altLang="zh-CN" sz="66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  ПОЛЬЗОВАТЕЛЯ</a:t>
            </a:r>
            <a:endParaRPr lang="en-US" altLang="zh-CN" sz="66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" name="Рисунок 5" descr="Black fox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3031" y="156852"/>
            <a:ext cx="1923292" cy="1901956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6486525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МЕРЫ ПРЕДОСТОРОЖНОСТИ И УХОД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785360" y="703386"/>
            <a:ext cx="6704330" cy="592538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Сарай предназначен только для хранения вещей, проживание не предусмотрено.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Настоятельно рекомендуется прикрепить сарай к недвижимому объекту либо к земле, просверлив для этого дыры в полу сарая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 заранее отмеченных местах и поместив туда подходящие винты (в комплект не входят).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пытайтесь производить сборку в ветреную или дождливую погоду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Периодически проверяйте сарай, чтобы убедиться в его устойчивости и ровности площадки.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Будьте осторожны при обращении с деталями со стальными кромками.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При сборке сарая и дальнейшем обращении с ним используйте только те инструменты, которые перечислены в данном руководстве пользователя.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При сборке и обслуживании сарая всегда надевайте рабочие перчатки, защитные очки и одежду с длинными рукавами.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используйте газонокосилку или садовый триммер вблизи сарая.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Надевайте защитные очки и всегда следуйте инструкциям производителя при использовании электроинструментов.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Мойте сарай с помощью садового шланга или мягкого моющего раствора. Не используйте металлическую щетку или абразивные чистящие средства, включая </a:t>
            </a:r>
            <a:r>
              <a:rPr lang="ru-RU" altLang="zh-CN" sz="1200" dirty="0" err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обезжириватели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и чистящие средства на основе масел или ацетона. Это может привести к образованию пятен или повреждению сарая.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храните в сарае горячие предметы, например, недавно использованные грили и паяльные лампы, а также летучие химические вещества.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Не кладите тяжелые предметы у стен, так как это может привести к деформации стен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Очищайте крышу от скопившегося снега и листьев. Большое количество снега на крыше может повредить сарай и сделать его небезопасным для входа. 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Ветер </a:t>
            </a:r>
            <a:r>
              <a:rPr lang="ru-RU" altLang="zh-CN" sz="1200" dirty="0" smtClean="0">
                <a:ea typeface="微软雅黑" panose="020B0503020204020204" pitchFamily="34" charset="-122"/>
                <a:cs typeface="Arial"/>
              </a:rPr>
              <a:t>— важный фактор при выборе места установки сарая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Установите так, чтобы уменьшить воздействие ветра в целом и на сторону входа в частности. Держите дверь закрытой и запертой, когда в сарае никого нет, чтобы предотвратить повреждения от ветра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Не стойте на крыше.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• </a:t>
            </a: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Проконсультируйтесь у местных властей, требуется ли вам разрешение на установку сарая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373" y="1407795"/>
            <a:ext cx="3957659" cy="3060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1270" y="635"/>
            <a:ext cx="4128135" cy="542925"/>
          </a:xfrm>
          <a:prstGeom prst="rect">
            <a:avLst/>
          </a:prstGeom>
          <a:solidFill>
            <a:srgbClr val="E7E6E6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>
            <a:no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Подготовка к установке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507365" y="979170"/>
            <a:ext cx="2992755" cy="77851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 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Подготовка площадки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Выравнивание площадки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507048" y="1689100"/>
            <a:ext cx="6829425" cy="1466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6713220" y="3253423"/>
            <a:ext cx="4894580" cy="52387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>
            <a:noAutofit/>
          </a:bodyPr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 </a:t>
            </a:r>
            <a:r>
              <a:rPr lang="ru-RU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Подготовка  основания (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фундамента)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Рекомендуется обеспечить деревянное или бетонное основание 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8"/>
          <a:stretch>
            <a:fillRect/>
          </a:stretch>
        </p:blipFill>
        <p:spPr>
          <a:xfrm>
            <a:off x="124460" y="4027170"/>
            <a:ext cx="7959090" cy="25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69275" y="4027170"/>
            <a:ext cx="3840545" cy="252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54976" y="4141177"/>
            <a:ext cx="1257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 выбор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319953" y="4135315"/>
            <a:ext cx="1257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 выбор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314591" y="4164623"/>
            <a:ext cx="12573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На выбор</a:t>
            </a:r>
            <a:endParaRPr lang="ru-RU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36625" y="675640"/>
            <a:ext cx="3671570" cy="32766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"/>
            </p:custDataLst>
          </p:nvPr>
        </p:nvSpPr>
        <p:spPr>
          <a:xfrm>
            <a:off x="563245" y="547688"/>
            <a:ext cx="5083810" cy="676275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3、 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Оставьте достаточно свободного места</a:t>
            </a:r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Вам понадобится пространство для внешних работ по установке сарая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"/>
            </p:custDataLst>
          </p:nvPr>
        </p:nvSpPr>
        <p:spPr>
          <a:xfrm>
            <a:off x="6942455" y="3303270"/>
            <a:ext cx="4871720" cy="372110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4、 </a:t>
            </a:r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Инструменты, необходимые для установки</a:t>
            </a:r>
            <a:endParaRPr lang="zh-CN" altLang="en-US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528570" y="3777615"/>
            <a:ext cx="8903335" cy="1727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4849886" y="5439996"/>
            <a:ext cx="6166876" cy="32775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vertOverflow="clip" horzOverflow="clip" wrap="square" rtlCol="0" anchor="t"/>
          <a:lstStyle>
            <a:defPPr>
              <a:defRPr lang="zh-CN">
                <a:solidFill>
                  <a:schemeClr val="dk1"/>
                </a:solidFill>
              </a:defRPr>
            </a:defPPr>
            <a:lvl1pPr marL="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altLang="zh-CN" sz="11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Примечание:</a:t>
            </a:r>
            <a:r>
              <a:rPr lang="en-US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sz="1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для установки требуется совместная работа двух человек.</a:t>
            </a:r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79223" y="3281045"/>
            <a:ext cx="4190462" cy="324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4"/>
          <p:cNvSpPr txBox="1"/>
          <p:nvPr>
            <p:custDataLst>
              <p:tags r:id="rId3"/>
            </p:custDataLst>
          </p:nvPr>
        </p:nvSpPr>
        <p:spPr>
          <a:xfrm>
            <a:off x="735330" y="734060"/>
            <a:ext cx="506759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zh-CN" sz="4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Содержание</a:t>
            </a:r>
            <a:endParaRPr lang="zh-CN" altLang="en-US" sz="4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44"/>
          <p:cNvSpPr txBox="1"/>
          <p:nvPr>
            <p:custDataLst>
              <p:tags r:id="rId4"/>
            </p:custDataLst>
          </p:nvPr>
        </p:nvSpPr>
        <p:spPr>
          <a:xfrm>
            <a:off x="882015" y="2248535"/>
            <a:ext cx="4165600" cy="22485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Ⅰ.</a:t>
            </a:r>
            <a:r>
              <a:rPr lang="ru-RU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О продукте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Ⅱ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ru-RU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Ⅲ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ru-RU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</a:t>
            </a:r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189345" y="105093"/>
            <a:ext cx="3860240" cy="3240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0" y="0"/>
            <a:ext cx="5776595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Ⅰ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.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ru-RU" sz="2400" b="1" dirty="0" smtClean="0"/>
              <a:t> 11,5 м</a:t>
            </a:r>
            <a:r>
              <a:rPr lang="ru-RU" sz="2400" b="1" baseline="30000" dirty="0" smtClean="0"/>
              <a:t>2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О продукте</a:t>
            </a:r>
            <a:r>
              <a:rPr lang="en-US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endParaRPr lang="en-US" altLang="zh-CN" sz="2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Rectangle 2"/>
          <p:cNvSpPr>
            <a:spLocks noRot="1" noChangeArrowheads="1"/>
          </p:cNvSpPr>
          <p:nvPr>
            <p:custDataLst>
              <p:tags r:id="rId2"/>
            </p:custDataLst>
          </p:nvPr>
        </p:nvSpPr>
        <p:spPr bwMode="auto">
          <a:xfrm>
            <a:off x="6321425" y="2647950"/>
            <a:ext cx="5367020" cy="2258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328" tIns="45664" rIns="91328" bIns="45664" anchor="ctr"/>
          <a:lstStyle/>
          <a:p>
            <a:pPr algn="l"/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Модель: 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DBB_SSP_KC_SA05_0816DB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endParaRPr 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/>
            <a:r>
              <a:rPr lang="ru-RU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Умный пластиковый сарай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algn="l"/>
            <a:endParaRPr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Размеры: 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2366*4851*2411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мм</a:t>
            </a:r>
            <a:r>
              <a:rPr lang="en-US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ru-RU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Цвет: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серый</a:t>
            </a:r>
          </a:p>
          <a:p>
            <a:pPr algn="l"/>
            <a:endParaRPr lang="en-US" altLang="zh-CN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Размер основания: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476,6</a:t>
            </a:r>
            <a:r>
              <a:rPr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*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233,7 см</a:t>
            </a:r>
            <a:endParaRPr lang="en-US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r>
              <a:rPr lang="ru-RU" altLang="zh-CN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Площадь покрытия: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11,5 </a:t>
            </a:r>
            <a:r>
              <a:rPr lang="ru-RU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м</a:t>
            </a:r>
            <a:r>
              <a:rPr lang="ru-RU" baseline="300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endParaRPr lang="en-US" altLang="zh-CN" baseline="300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6" name="矩形 15"/>
          <p:cNvSpPr/>
          <p:nvPr>
            <p:custDataLst>
              <p:tags r:id="rId3"/>
            </p:custDataLst>
          </p:nvPr>
        </p:nvSpPr>
        <p:spPr>
          <a:xfrm>
            <a:off x="1108447" y="5501219"/>
            <a:ext cx="546495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ru-RU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№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 </a:t>
            </a:r>
            <a:r>
              <a:rPr lang="ru-RU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Умный пластиковый сарай 11,5 м</a:t>
            </a:r>
            <a:r>
              <a:rPr lang="ru-RU" sz="2000" baseline="30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ru-RU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02" name="图片 1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9345" y="1459230"/>
            <a:ext cx="4489774" cy="360000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56416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34"/>
          <p:cNvSpPr txBox="1"/>
          <p:nvPr/>
        </p:nvSpPr>
        <p:spPr>
          <a:xfrm>
            <a:off x="1353184" y="4518025"/>
            <a:ext cx="1337261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FFB.L8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" name="文本框 34"/>
          <p:cNvSpPr txBox="1"/>
          <p:nvPr/>
        </p:nvSpPr>
        <p:spPr>
          <a:xfrm>
            <a:off x="6368415" y="4518025"/>
            <a:ext cx="12122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KCFBC x5</a:t>
            </a:r>
          </a:p>
        </p:txBody>
      </p:sp>
      <p:sp>
        <p:nvSpPr>
          <p:cNvPr id="116" name="文本框 34"/>
          <p:cNvSpPr txBox="1"/>
          <p:nvPr/>
        </p:nvSpPr>
        <p:spPr>
          <a:xfrm>
            <a:off x="3212465" y="4503420"/>
            <a:ext cx="13419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FFB.R8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34"/>
          <p:cNvSpPr txBox="1"/>
          <p:nvPr/>
        </p:nvSpPr>
        <p:spPr>
          <a:xfrm>
            <a:off x="4925695" y="4518025"/>
            <a:ext cx="1100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KCFRC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Аксессуары и детали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562610" y="726440"/>
            <a:ext cx="507365" cy="26371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altLang="zh-CN" b="1" dirty="0" smtClean="0"/>
              <a:t>ПОЛ</a:t>
            </a:r>
            <a:endParaRPr lang="en-US" altLang="zh-CN" b="1" dirty="0"/>
          </a:p>
        </p:txBody>
      </p:sp>
      <p:sp>
        <p:nvSpPr>
          <p:cNvPr id="76" name="文本框 34"/>
          <p:cNvSpPr txBox="1"/>
          <p:nvPr>
            <p:custDataLst>
              <p:tags r:id="rId4"/>
            </p:custDataLst>
          </p:nvPr>
        </p:nvSpPr>
        <p:spPr>
          <a:xfrm>
            <a:off x="6475095" y="2938145"/>
            <a:ext cx="1336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KCFB.U4x1 </a:t>
            </a:r>
          </a:p>
        </p:txBody>
      </p:sp>
      <p:sp>
        <p:nvSpPr>
          <p:cNvPr id="79" name="文本框 34"/>
          <p:cNvSpPr txBox="1"/>
          <p:nvPr>
            <p:custDataLst>
              <p:tags r:id="rId5"/>
            </p:custDataLst>
          </p:nvPr>
        </p:nvSpPr>
        <p:spPr>
          <a:xfrm>
            <a:off x="4925695" y="2938145"/>
            <a:ext cx="12896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KCFB.U3x1 </a:t>
            </a:r>
          </a:p>
        </p:txBody>
      </p:sp>
      <p:sp>
        <p:nvSpPr>
          <p:cNvPr id="83" name="文本框 34"/>
          <p:cNvSpPr txBox="1"/>
          <p:nvPr>
            <p:custDataLst>
              <p:tags r:id="rId6"/>
            </p:custDataLst>
          </p:nvPr>
        </p:nvSpPr>
        <p:spPr>
          <a:xfrm>
            <a:off x="3086100" y="2938145"/>
            <a:ext cx="14865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KCFB.U2x1</a:t>
            </a:r>
          </a:p>
        </p:txBody>
      </p:sp>
      <p:sp>
        <p:nvSpPr>
          <p:cNvPr id="87" name="文本框 34"/>
          <p:cNvSpPr txBox="1"/>
          <p:nvPr>
            <p:custDataLst>
              <p:tags r:id="rId7"/>
            </p:custDataLst>
          </p:nvPr>
        </p:nvSpPr>
        <p:spPr>
          <a:xfrm>
            <a:off x="1447165" y="293814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KCFB.U1x1 </a:t>
            </a:r>
          </a:p>
        </p:txBody>
      </p:sp>
      <p:sp>
        <p:nvSpPr>
          <p:cNvPr id="88" name="文本框 34"/>
          <p:cNvSpPr txBox="1"/>
          <p:nvPr>
            <p:custDataLst>
              <p:tags r:id="rId8"/>
            </p:custDataLst>
          </p:nvPr>
        </p:nvSpPr>
        <p:spPr>
          <a:xfrm>
            <a:off x="1447165" y="189166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KCP1.F1x9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9" name="文本框 34"/>
          <p:cNvSpPr txBox="1"/>
          <p:nvPr>
            <p:custDataLst>
              <p:tags r:id="rId9"/>
            </p:custDataLst>
          </p:nvPr>
        </p:nvSpPr>
        <p:spPr>
          <a:xfrm>
            <a:off x="3103880" y="1891665"/>
            <a:ext cx="14681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KCP1.F2x3 </a:t>
            </a:r>
          </a:p>
        </p:txBody>
      </p:sp>
      <p:sp>
        <p:nvSpPr>
          <p:cNvPr id="90" name="文本框 34"/>
          <p:cNvSpPr txBox="1"/>
          <p:nvPr>
            <p:custDataLst>
              <p:tags r:id="rId10"/>
            </p:custDataLst>
          </p:nvPr>
        </p:nvSpPr>
        <p:spPr>
          <a:xfrm>
            <a:off x="4872990" y="1891665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KCPC1.Fx9</a:t>
            </a:r>
            <a:endParaRPr lang="en-US" altLang="zh-CN" sz="1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" name="文本框 34"/>
          <p:cNvSpPr txBox="1"/>
          <p:nvPr>
            <p:custDataLst>
              <p:tags r:id="rId11"/>
            </p:custDataLst>
          </p:nvPr>
        </p:nvSpPr>
        <p:spPr>
          <a:xfrm>
            <a:off x="6593840" y="1891665"/>
            <a:ext cx="109347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KCFTSx1 </a:t>
            </a:r>
          </a:p>
        </p:txBody>
      </p:sp>
      <p:sp>
        <p:nvSpPr>
          <p:cNvPr id="92" name="文本框 34"/>
          <p:cNvSpPr txBox="1"/>
          <p:nvPr>
            <p:custDataLst>
              <p:tags r:id="rId12"/>
            </p:custDataLst>
          </p:nvPr>
        </p:nvSpPr>
        <p:spPr>
          <a:xfrm>
            <a:off x="803211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KCFB.B1x6 </a:t>
            </a:r>
          </a:p>
        </p:txBody>
      </p:sp>
      <p:sp>
        <p:nvSpPr>
          <p:cNvPr id="14" name="文本框 34"/>
          <p:cNvSpPr txBox="1"/>
          <p:nvPr>
            <p:custDataLst>
              <p:tags r:id="rId13"/>
            </p:custDataLst>
          </p:nvPr>
        </p:nvSpPr>
        <p:spPr>
          <a:xfrm>
            <a:off x="10696575" y="1901190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KCPCH.Fx4</a:t>
            </a:r>
            <a:endParaRPr lang="en-US" altLang="zh-CN" sz="1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8" cstate="print"/>
          <a:stretch>
            <a:fillRect/>
          </a:stretch>
        </p:blipFill>
        <p:spPr>
          <a:xfrm>
            <a:off x="1644650" y="1094740"/>
            <a:ext cx="1441551" cy="64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9" cstate="print"/>
          <a:stretch>
            <a:fillRect/>
          </a:stretch>
        </p:blipFill>
        <p:spPr>
          <a:xfrm>
            <a:off x="3103880" y="1094740"/>
            <a:ext cx="1627420" cy="64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50" cstate="print"/>
          <a:stretch>
            <a:fillRect/>
          </a:stretch>
        </p:blipFill>
        <p:spPr>
          <a:xfrm>
            <a:off x="5118100" y="1094740"/>
            <a:ext cx="1004906" cy="648000"/>
          </a:xfrm>
          <a:prstGeom prst="rect">
            <a:avLst/>
          </a:prstGeom>
        </p:spPr>
      </p:pic>
      <p:pic>
        <p:nvPicPr>
          <p:cNvPr id="102" name="图片 10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51" cstate="print"/>
          <a:stretch>
            <a:fillRect/>
          </a:stretch>
        </p:blipFill>
        <p:spPr>
          <a:xfrm rot="16200000">
            <a:off x="11099165" y="1094740"/>
            <a:ext cx="576000" cy="720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" name="组合 16"/>
          <p:cNvGrpSpPr/>
          <p:nvPr/>
        </p:nvGrpSpPr>
        <p:grpSpPr>
          <a:xfrm>
            <a:off x="6510020" y="1130300"/>
            <a:ext cx="1318260" cy="467360"/>
            <a:chOff x="10252" y="1780"/>
            <a:chExt cx="2076" cy="736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45"/>
              </p:custDataLst>
            </p:nvPr>
          </p:nvPicPr>
          <p:blipFill>
            <a:blip r:embed="rId52" cstate="print"/>
            <a:stretch>
              <a:fillRect/>
            </a:stretch>
          </p:blipFill>
          <p:spPr>
            <a:xfrm>
              <a:off x="11364" y="1780"/>
              <a:ext cx="965" cy="73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46"/>
              </p:custDataLst>
            </p:nvPr>
          </p:nvPicPr>
          <p:blipFill>
            <a:blip r:embed="rId53" cstate="print"/>
            <a:stretch>
              <a:fillRect/>
            </a:stretch>
          </p:blipFill>
          <p:spPr>
            <a:xfrm>
              <a:off x="10252" y="1950"/>
              <a:ext cx="1121" cy="454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8328660" y="1238250"/>
            <a:ext cx="872490" cy="359410"/>
            <a:chOff x="13358" y="1950"/>
            <a:chExt cx="1374" cy="566"/>
          </a:xfrm>
        </p:grpSpPr>
        <p:pic>
          <p:nvPicPr>
            <p:cNvPr id="18" name="图片 17"/>
            <p:cNvPicPr>
              <a:picLocks noChangeAspect="1"/>
            </p:cNvPicPr>
            <p:nvPr>
              <p:custDataLst>
                <p:tags r:id="rId43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13358" y="1950"/>
              <a:ext cx="639" cy="56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>
              <p:custDataLst>
                <p:tags r:id="rId44"/>
              </p:custDataLst>
            </p:nvPr>
          </p:nvPicPr>
          <p:blipFill>
            <a:blip r:embed="rId55" cstate="print"/>
            <a:stretch>
              <a:fillRect/>
            </a:stretch>
          </p:blipFill>
          <p:spPr>
            <a:xfrm>
              <a:off x="14130" y="1950"/>
              <a:ext cx="603" cy="567"/>
            </a:xfrm>
            <a:prstGeom prst="rect">
              <a:avLst/>
            </a:prstGeom>
          </p:spPr>
        </p:pic>
      </p:grpSp>
      <p:sp>
        <p:nvSpPr>
          <p:cNvPr id="24" name="文本框 34"/>
          <p:cNvSpPr txBox="1"/>
          <p:nvPr>
            <p:custDataLst>
              <p:tags r:id="rId18"/>
            </p:custDataLst>
          </p:nvPr>
        </p:nvSpPr>
        <p:spPr>
          <a:xfrm>
            <a:off x="933132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KCFB.B2x2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678035" y="1238250"/>
            <a:ext cx="872490" cy="359410"/>
            <a:chOff x="13358" y="1950"/>
            <a:chExt cx="1374" cy="566"/>
          </a:xfrm>
        </p:grpSpPr>
        <p:pic>
          <p:nvPicPr>
            <p:cNvPr id="26" name="图片 25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54" cstate="print"/>
            <a:stretch>
              <a:fillRect/>
            </a:stretch>
          </p:blipFill>
          <p:spPr>
            <a:xfrm>
              <a:off x="13358" y="1950"/>
              <a:ext cx="639" cy="567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55" cstate="print"/>
            <a:stretch>
              <a:fillRect/>
            </a:stretch>
          </p:blipFill>
          <p:spPr>
            <a:xfrm>
              <a:off x="14130" y="1950"/>
              <a:ext cx="603" cy="567"/>
            </a:xfrm>
            <a:prstGeom prst="rect">
              <a:avLst/>
            </a:prstGeom>
          </p:spPr>
        </p:pic>
      </p:grpSp>
      <p:sp>
        <p:nvSpPr>
          <p:cNvPr id="28" name="文本框 34"/>
          <p:cNvSpPr txBox="1"/>
          <p:nvPr>
            <p:custDataLst>
              <p:tags r:id="rId19"/>
            </p:custDataLst>
          </p:nvPr>
        </p:nvSpPr>
        <p:spPr>
          <a:xfrm>
            <a:off x="8136890" y="2938145"/>
            <a:ext cx="1336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KCFB.U5x2 </a:t>
            </a:r>
          </a:p>
        </p:txBody>
      </p:sp>
      <p:sp>
        <p:nvSpPr>
          <p:cNvPr id="29" name="文本框 34"/>
          <p:cNvSpPr txBox="1"/>
          <p:nvPr>
            <p:custDataLst>
              <p:tags r:id="rId20"/>
            </p:custDataLst>
          </p:nvPr>
        </p:nvSpPr>
        <p:spPr>
          <a:xfrm>
            <a:off x="9472930" y="2904490"/>
            <a:ext cx="1336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KCFB.U6x2 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644650" y="2472690"/>
            <a:ext cx="1088390" cy="431800"/>
            <a:chOff x="2590" y="3894"/>
            <a:chExt cx="1714" cy="680"/>
          </a:xfrm>
        </p:grpSpPr>
        <p:pic>
          <p:nvPicPr>
            <p:cNvPr id="30" name="图片 29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56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9608185" y="2472690"/>
            <a:ext cx="1088390" cy="431800"/>
            <a:chOff x="2590" y="3894"/>
            <a:chExt cx="1714" cy="680"/>
          </a:xfrm>
        </p:grpSpPr>
        <p:pic>
          <p:nvPicPr>
            <p:cNvPr id="34" name="图片 33"/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56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36" name="组合 35"/>
          <p:cNvGrpSpPr/>
          <p:nvPr/>
        </p:nvGrpSpPr>
        <p:grpSpPr>
          <a:xfrm>
            <a:off x="8232775" y="2472690"/>
            <a:ext cx="1088390" cy="431800"/>
            <a:chOff x="2590" y="3894"/>
            <a:chExt cx="1714" cy="680"/>
          </a:xfrm>
        </p:grpSpPr>
        <p:pic>
          <p:nvPicPr>
            <p:cNvPr id="37" name="图片 36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56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38" name="图片 37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39" name="组合 38"/>
          <p:cNvGrpSpPr/>
          <p:nvPr/>
        </p:nvGrpSpPr>
        <p:grpSpPr>
          <a:xfrm>
            <a:off x="6598920" y="2472690"/>
            <a:ext cx="1088390" cy="431800"/>
            <a:chOff x="2590" y="3894"/>
            <a:chExt cx="1714" cy="680"/>
          </a:xfrm>
        </p:grpSpPr>
        <p:pic>
          <p:nvPicPr>
            <p:cNvPr id="40" name="图片 39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56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5034915" y="2472690"/>
            <a:ext cx="1088390" cy="431800"/>
            <a:chOff x="2590" y="3894"/>
            <a:chExt cx="1714" cy="680"/>
          </a:xfrm>
        </p:grpSpPr>
        <p:pic>
          <p:nvPicPr>
            <p:cNvPr id="43" name="图片 42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56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3311525" y="2472690"/>
            <a:ext cx="1088390" cy="431800"/>
            <a:chOff x="2590" y="3894"/>
            <a:chExt cx="1714" cy="680"/>
          </a:xfrm>
        </p:grpSpPr>
        <p:pic>
          <p:nvPicPr>
            <p:cNvPr id="47" name="图片 46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56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sp>
        <p:nvSpPr>
          <p:cNvPr id="64" name="矩形 63"/>
          <p:cNvSpPr/>
          <p:nvPr>
            <p:custDataLst>
              <p:tags r:id="rId21"/>
            </p:custDataLst>
          </p:nvPr>
        </p:nvSpPr>
        <p:spPr>
          <a:xfrm>
            <a:off x="562610" y="3662045"/>
            <a:ext cx="507365" cy="263715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altLang="zh-CN" b="1" dirty="0" smtClean="0"/>
              <a:t>ПОЛ</a:t>
            </a:r>
            <a:endParaRPr lang="en-US" altLang="zh-CN" b="1" dirty="0"/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8" cstate="print"/>
          <a:stretch>
            <a:fillRect/>
          </a:stretch>
        </p:blipFill>
        <p:spPr>
          <a:xfrm>
            <a:off x="1318260" y="4013835"/>
            <a:ext cx="1222118" cy="25200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9" cstate="print"/>
          <a:stretch>
            <a:fillRect/>
          </a:stretch>
        </p:blipFill>
        <p:spPr>
          <a:xfrm>
            <a:off x="3212465" y="4013835"/>
            <a:ext cx="1261714" cy="252000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60" cstate="print"/>
          <a:stretch>
            <a:fillRect/>
          </a:stretch>
        </p:blipFill>
        <p:spPr>
          <a:xfrm>
            <a:off x="5185410" y="3905885"/>
            <a:ext cx="585282" cy="468000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61" cstate="print"/>
          <a:stretch>
            <a:fillRect/>
          </a:stretch>
        </p:blipFill>
        <p:spPr>
          <a:xfrm>
            <a:off x="6784340" y="3905885"/>
            <a:ext cx="437623" cy="46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0971530" y="2472690"/>
            <a:ext cx="1088390" cy="431800"/>
            <a:chOff x="2590" y="3894"/>
            <a:chExt cx="1714" cy="680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56" cstate="print"/>
            <a:stretch>
              <a:fillRect/>
            </a:stretch>
          </p:blipFill>
          <p:spPr>
            <a:xfrm>
              <a:off x="2590" y="3894"/>
              <a:ext cx="808" cy="680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57" cstate="print"/>
            <a:stretch>
              <a:fillRect/>
            </a:stretch>
          </p:blipFill>
          <p:spPr>
            <a:xfrm>
              <a:off x="3494" y="3894"/>
              <a:ext cx="810" cy="680"/>
            </a:xfrm>
            <a:prstGeom prst="rect">
              <a:avLst/>
            </a:prstGeom>
          </p:spPr>
        </p:pic>
      </p:grpSp>
      <p:sp>
        <p:nvSpPr>
          <p:cNvPr id="12" name="文本框 34"/>
          <p:cNvSpPr txBox="1"/>
          <p:nvPr>
            <p:custDataLst>
              <p:tags r:id="rId26"/>
            </p:custDataLst>
          </p:nvPr>
        </p:nvSpPr>
        <p:spPr>
          <a:xfrm>
            <a:off x="10772140" y="2904490"/>
            <a:ext cx="13360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KCFB.U7x2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56416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34"/>
          <p:cNvSpPr txBox="1"/>
          <p:nvPr/>
        </p:nvSpPr>
        <p:spPr>
          <a:xfrm>
            <a:off x="1353185" y="4518025"/>
            <a:ext cx="1354846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WPC.L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0" name="文本框 34"/>
          <p:cNvSpPr txBox="1"/>
          <p:nvPr/>
        </p:nvSpPr>
        <p:spPr>
          <a:xfrm>
            <a:off x="6280492" y="4526817"/>
            <a:ext cx="1360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KCP1.W1 x12</a:t>
            </a:r>
          </a:p>
        </p:txBody>
      </p:sp>
      <p:sp>
        <p:nvSpPr>
          <p:cNvPr id="84" name="文本框 34"/>
          <p:cNvSpPr txBox="1"/>
          <p:nvPr/>
        </p:nvSpPr>
        <p:spPr>
          <a:xfrm>
            <a:off x="7846060" y="4496435"/>
            <a:ext cx="1289148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KCP1.W2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6" name="文本框 34"/>
          <p:cNvSpPr txBox="1"/>
          <p:nvPr/>
        </p:nvSpPr>
        <p:spPr>
          <a:xfrm>
            <a:off x="3212464" y="4503420"/>
            <a:ext cx="131557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WPC.R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文本框 34"/>
          <p:cNvSpPr txBox="1"/>
          <p:nvPr/>
        </p:nvSpPr>
        <p:spPr>
          <a:xfrm>
            <a:off x="4802603" y="4500441"/>
            <a:ext cx="131684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KCP2.W1 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34"/>
          <p:cNvSpPr txBox="1"/>
          <p:nvPr/>
        </p:nvSpPr>
        <p:spPr>
          <a:xfrm>
            <a:off x="7607300" y="5885180"/>
            <a:ext cx="15278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PC1.W2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34"/>
          <p:cNvSpPr txBox="1"/>
          <p:nvPr/>
        </p:nvSpPr>
        <p:spPr>
          <a:xfrm>
            <a:off x="1284605" y="5885180"/>
            <a:ext cx="12236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KCP1.W4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34"/>
          <p:cNvSpPr txBox="1"/>
          <p:nvPr/>
        </p:nvSpPr>
        <p:spPr>
          <a:xfrm>
            <a:off x="2672080" y="5876925"/>
            <a:ext cx="12211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KCP1.W5 x2 </a:t>
            </a:r>
          </a:p>
        </p:txBody>
      </p:sp>
      <p:sp>
        <p:nvSpPr>
          <p:cNvPr id="21" name="文本框 34"/>
          <p:cNvSpPr txBox="1"/>
          <p:nvPr/>
        </p:nvSpPr>
        <p:spPr>
          <a:xfrm>
            <a:off x="10525125" y="4518025"/>
            <a:ext cx="15049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KCPC1.W1 x14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Аксессуары и детали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3" name="矩形 22"/>
          <p:cNvSpPr/>
          <p:nvPr>
            <p:custDataLst>
              <p:tags r:id="rId3"/>
            </p:custDataLst>
          </p:nvPr>
        </p:nvSpPr>
        <p:spPr>
          <a:xfrm>
            <a:off x="563245" y="3564890"/>
            <a:ext cx="507365" cy="2814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СТЕНА</a:t>
            </a:r>
            <a:endParaRPr lang="en-US" altLang="zh-CN" b="1" dirty="0"/>
          </a:p>
        </p:txBody>
      </p:sp>
      <p:sp>
        <p:nvSpPr>
          <p:cNvPr id="87" name="文本框 34"/>
          <p:cNvSpPr txBox="1"/>
          <p:nvPr>
            <p:custDataLst>
              <p:tags r:id="rId4"/>
            </p:custDataLst>
          </p:nvPr>
        </p:nvSpPr>
        <p:spPr>
          <a:xfrm>
            <a:off x="1447165" y="293814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Tx/>
              <a:buSzTx/>
              <a:buFontTx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KCRRx3</a:t>
            </a:r>
          </a:p>
        </p:txBody>
      </p:sp>
      <p:sp>
        <p:nvSpPr>
          <p:cNvPr id="88" name="文本框 34"/>
          <p:cNvSpPr txBox="1"/>
          <p:nvPr>
            <p:custDataLst>
              <p:tags r:id="rId5"/>
            </p:custDataLst>
          </p:nvPr>
        </p:nvSpPr>
        <p:spPr>
          <a:xfrm>
            <a:off x="1447165" y="1891665"/>
            <a:ext cx="14268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KCP2.DLx1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89" name="文本框 34"/>
          <p:cNvSpPr txBox="1"/>
          <p:nvPr>
            <p:custDataLst>
              <p:tags r:id="rId6"/>
            </p:custDataLst>
          </p:nvPr>
        </p:nvSpPr>
        <p:spPr>
          <a:xfrm>
            <a:off x="3103880" y="1891665"/>
            <a:ext cx="14681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KCP2.DRx1 </a:t>
            </a:r>
          </a:p>
        </p:txBody>
      </p:sp>
      <p:sp>
        <p:nvSpPr>
          <p:cNvPr id="90" name="文本框 34"/>
          <p:cNvSpPr txBox="1"/>
          <p:nvPr>
            <p:custDataLst>
              <p:tags r:id="rId7"/>
            </p:custDataLst>
          </p:nvPr>
        </p:nvSpPr>
        <p:spPr>
          <a:xfrm>
            <a:off x="4872990" y="1891665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KCRBLx6</a:t>
            </a:r>
            <a:endParaRPr lang="en-US" altLang="zh-CN" sz="10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1" name="文本框 34"/>
          <p:cNvSpPr txBox="1"/>
          <p:nvPr>
            <p:custDataLst>
              <p:tags r:id="rId8"/>
            </p:custDataLst>
          </p:nvPr>
        </p:nvSpPr>
        <p:spPr>
          <a:xfrm>
            <a:off x="6593839" y="1891665"/>
            <a:ext cx="120493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KCRBH.Bx4 </a:t>
            </a:r>
          </a:p>
        </p:txBody>
      </p:sp>
      <p:sp>
        <p:nvSpPr>
          <p:cNvPr id="92" name="文本框 34"/>
          <p:cNvSpPr txBox="1"/>
          <p:nvPr>
            <p:custDataLst>
              <p:tags r:id="rId9"/>
            </p:custDataLst>
          </p:nvPr>
        </p:nvSpPr>
        <p:spPr>
          <a:xfrm>
            <a:off x="803211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KCRBH.Cx4 </a:t>
            </a:r>
          </a:p>
        </p:txBody>
      </p:sp>
      <p:sp>
        <p:nvSpPr>
          <p:cNvPr id="3" name="文本框 34"/>
          <p:cNvSpPr txBox="1"/>
          <p:nvPr>
            <p:custDataLst>
              <p:tags r:id="rId10"/>
            </p:custDataLst>
          </p:nvPr>
        </p:nvSpPr>
        <p:spPr>
          <a:xfrm>
            <a:off x="9371965" y="5827395"/>
            <a:ext cx="1205181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KCP2.W2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34"/>
          <p:cNvSpPr txBox="1"/>
          <p:nvPr>
            <p:custDataLst>
              <p:tags r:id="rId11"/>
            </p:custDataLst>
          </p:nvPr>
        </p:nvSpPr>
        <p:spPr>
          <a:xfrm>
            <a:off x="4618355" y="5885180"/>
            <a:ext cx="136920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KCPCH.W1 x1 </a:t>
            </a:r>
          </a:p>
        </p:txBody>
      </p:sp>
      <p:sp>
        <p:nvSpPr>
          <p:cNvPr id="8" name="文本框 34"/>
          <p:cNvSpPr txBox="1"/>
          <p:nvPr>
            <p:custDataLst>
              <p:tags r:id="rId12"/>
            </p:custDataLst>
          </p:nvPr>
        </p:nvSpPr>
        <p:spPr>
          <a:xfrm>
            <a:off x="6215380" y="5876925"/>
            <a:ext cx="13723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KCPCH.W2 x2 </a:t>
            </a:r>
          </a:p>
        </p:txBody>
      </p:sp>
      <p:sp>
        <p:nvSpPr>
          <p:cNvPr id="14" name="文本框 34"/>
          <p:cNvSpPr txBox="1"/>
          <p:nvPr>
            <p:custDataLst>
              <p:tags r:id="rId13"/>
            </p:custDataLst>
          </p:nvPr>
        </p:nvSpPr>
        <p:spPr>
          <a:xfrm>
            <a:off x="10696575" y="1901190"/>
            <a:ext cx="14954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KCP1.R2x4</a:t>
            </a:r>
            <a:r>
              <a:rPr lang="en-US" altLang="zh-CN" sz="10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</p:txBody>
      </p:sp>
      <p:sp>
        <p:nvSpPr>
          <p:cNvPr id="20" name="文本框 34"/>
          <p:cNvSpPr txBox="1"/>
          <p:nvPr>
            <p:custDataLst>
              <p:tags r:id="rId14"/>
            </p:custDataLst>
          </p:nvPr>
        </p:nvSpPr>
        <p:spPr>
          <a:xfrm>
            <a:off x="9321165" y="4518025"/>
            <a:ext cx="129115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KCP1.W3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34"/>
          <p:cNvSpPr txBox="1"/>
          <p:nvPr>
            <p:custDataLst>
              <p:tags r:id="rId15"/>
            </p:custDataLst>
          </p:nvPr>
        </p:nvSpPr>
        <p:spPr>
          <a:xfrm>
            <a:off x="9331325" y="1901190"/>
            <a:ext cx="14408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KCP1.R1x12</a:t>
            </a:r>
          </a:p>
        </p:txBody>
      </p:sp>
      <p:grpSp>
        <p:nvGrpSpPr>
          <p:cNvPr id="51" name="组合 50"/>
          <p:cNvGrpSpPr/>
          <p:nvPr/>
        </p:nvGrpSpPr>
        <p:grpSpPr>
          <a:xfrm>
            <a:off x="1447165" y="3839845"/>
            <a:ext cx="1093470" cy="467360"/>
            <a:chOff x="2279" y="6047"/>
            <a:chExt cx="1722" cy="736"/>
          </a:xfrm>
        </p:grpSpPr>
        <p:pic>
          <p:nvPicPr>
            <p:cNvPr id="49" name="图片 48"/>
            <p:cNvPicPr>
              <a:picLocks noChangeAspect="1"/>
            </p:cNvPicPr>
            <p:nvPr>
              <p:custDataLst>
                <p:tags r:id="rId41"/>
              </p:custDataLst>
            </p:nvPr>
          </p:nvPicPr>
          <p:blipFill>
            <a:blip r:embed="rId44" cstate="print"/>
            <a:stretch>
              <a:fillRect/>
            </a:stretch>
          </p:blipFill>
          <p:spPr>
            <a:xfrm>
              <a:off x="2279" y="6047"/>
              <a:ext cx="748" cy="737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>
              <p:custDataLst>
                <p:tags r:id="rId42"/>
              </p:custDataLst>
            </p:nvPr>
          </p:nvPicPr>
          <p:blipFill>
            <a:blip r:embed="rId45" cstate="print"/>
            <a:stretch>
              <a:fillRect/>
            </a:stretch>
          </p:blipFill>
          <p:spPr>
            <a:xfrm>
              <a:off x="3073" y="6047"/>
              <a:ext cx="928" cy="737"/>
            </a:xfrm>
            <a:prstGeom prst="rect">
              <a:avLst/>
            </a:prstGeom>
          </p:spPr>
        </p:pic>
      </p:grpSp>
      <p:grpSp>
        <p:nvGrpSpPr>
          <p:cNvPr id="52" name="组合 51"/>
          <p:cNvGrpSpPr/>
          <p:nvPr/>
        </p:nvGrpSpPr>
        <p:grpSpPr>
          <a:xfrm>
            <a:off x="3253105" y="3827145"/>
            <a:ext cx="1263650" cy="533400"/>
            <a:chOff x="5215" y="6020"/>
            <a:chExt cx="1990" cy="840"/>
          </a:xfrm>
        </p:grpSpPr>
        <p:pic>
          <p:nvPicPr>
            <p:cNvPr id="72" name="图片 71" descr="1670376920994"/>
            <p:cNvPicPr>
              <a:picLocks noChangeAspect="1"/>
            </p:cNvPicPr>
            <p:nvPr>
              <p:custDataLst>
                <p:tags r:id="rId39"/>
              </p:custDataLst>
            </p:nvPr>
          </p:nvPicPr>
          <p:blipFill>
            <a:blip r:embed="rId46"/>
            <a:stretch>
              <a:fillRect/>
            </a:stretch>
          </p:blipFill>
          <p:spPr>
            <a:xfrm>
              <a:off x="6115" y="6040"/>
              <a:ext cx="1091" cy="821"/>
            </a:xfrm>
            <a:prstGeom prst="rect">
              <a:avLst/>
            </a:prstGeom>
          </p:spPr>
        </p:pic>
        <p:pic>
          <p:nvPicPr>
            <p:cNvPr id="73" name="图片 72" descr="1670377005082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5215" y="6020"/>
              <a:ext cx="821" cy="764"/>
            </a:xfrm>
            <a:prstGeom prst="rect">
              <a:avLst/>
            </a:prstGeom>
          </p:spPr>
        </p:pic>
      </p:grpSp>
      <p:pic>
        <p:nvPicPr>
          <p:cNvPr id="53" name="图片 52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8" cstate="print"/>
          <a:stretch>
            <a:fillRect/>
          </a:stretch>
        </p:blipFill>
        <p:spPr>
          <a:xfrm>
            <a:off x="5077460" y="3844290"/>
            <a:ext cx="1045663" cy="468000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9" cstate="print"/>
          <a:stretch>
            <a:fillRect/>
          </a:stretch>
        </p:blipFill>
        <p:spPr>
          <a:xfrm>
            <a:off x="6565900" y="3839845"/>
            <a:ext cx="1041120" cy="46800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0" cstate="print"/>
          <a:stretch>
            <a:fillRect/>
          </a:stretch>
        </p:blipFill>
        <p:spPr>
          <a:xfrm>
            <a:off x="7957820" y="3844290"/>
            <a:ext cx="1041728" cy="468000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51" cstate="print"/>
          <a:stretch>
            <a:fillRect/>
          </a:stretch>
        </p:blipFill>
        <p:spPr>
          <a:xfrm>
            <a:off x="9551670" y="3844290"/>
            <a:ext cx="692900" cy="46800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52" cstate="print"/>
          <a:stretch>
            <a:fillRect/>
          </a:stretch>
        </p:blipFill>
        <p:spPr>
          <a:xfrm>
            <a:off x="11021060" y="3844290"/>
            <a:ext cx="725766" cy="468000"/>
          </a:xfrm>
          <a:prstGeom prst="rect">
            <a:avLst/>
          </a:prstGeom>
        </p:spPr>
      </p:pic>
      <p:pic>
        <p:nvPicPr>
          <p:cNvPr id="58" name="图片 57" descr="1666840144561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4812030" y="5101908"/>
            <a:ext cx="958850" cy="545465"/>
          </a:xfrm>
          <a:prstGeom prst="rect">
            <a:avLst/>
          </a:prstGeom>
        </p:spPr>
      </p:pic>
      <p:pic>
        <p:nvPicPr>
          <p:cNvPr id="59" name="图片 58" descr="166684014456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6510020" y="5101908"/>
            <a:ext cx="958850" cy="545465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2" cstate="print"/>
          <a:stretch>
            <a:fillRect/>
          </a:stretch>
        </p:blipFill>
        <p:spPr>
          <a:xfrm>
            <a:off x="8093075" y="5179695"/>
            <a:ext cx="725766" cy="46800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4" cstate="print"/>
          <a:stretch>
            <a:fillRect/>
          </a:stretch>
        </p:blipFill>
        <p:spPr>
          <a:xfrm>
            <a:off x="1447165" y="5179695"/>
            <a:ext cx="924397" cy="46800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5" cstate="print"/>
          <a:stretch>
            <a:fillRect/>
          </a:stretch>
        </p:blipFill>
        <p:spPr>
          <a:xfrm>
            <a:off x="2874010" y="5179695"/>
            <a:ext cx="813091" cy="468000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6" cstate="print"/>
          <a:stretch>
            <a:fillRect/>
          </a:stretch>
        </p:blipFill>
        <p:spPr>
          <a:xfrm>
            <a:off x="9551670" y="5179695"/>
            <a:ext cx="726000" cy="468000"/>
          </a:xfrm>
          <a:prstGeom prst="rect">
            <a:avLst/>
          </a:prstGeom>
        </p:spPr>
      </p:pic>
      <p:sp>
        <p:nvSpPr>
          <p:cNvPr id="64" name="矩形 63"/>
          <p:cNvSpPr/>
          <p:nvPr>
            <p:custDataLst>
              <p:tags r:id="rId27"/>
            </p:custDataLst>
          </p:nvPr>
        </p:nvSpPr>
        <p:spPr>
          <a:xfrm>
            <a:off x="563245" y="528320"/>
            <a:ext cx="507365" cy="28143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СТЕНА</a:t>
            </a:r>
            <a:endParaRPr lang="en-US" altLang="zh-CN" b="1" dirty="0"/>
          </a:p>
        </p:txBody>
      </p:sp>
      <p:pic>
        <p:nvPicPr>
          <p:cNvPr id="65" name="图片 64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57" cstate="print"/>
          <a:stretch>
            <a:fillRect/>
          </a:stretch>
        </p:blipFill>
        <p:spPr>
          <a:xfrm>
            <a:off x="1840865" y="1305560"/>
            <a:ext cx="1032828" cy="468000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57" cstate="print"/>
          <a:stretch>
            <a:fillRect/>
          </a:stretch>
        </p:blipFill>
        <p:spPr>
          <a:xfrm>
            <a:off x="3366770" y="1305560"/>
            <a:ext cx="1032828" cy="468000"/>
          </a:xfrm>
          <a:prstGeom prst="rect">
            <a:avLst/>
          </a:prstGeom>
        </p:spPr>
      </p:pic>
      <p:grpSp>
        <p:nvGrpSpPr>
          <p:cNvPr id="69" name="组合 68"/>
          <p:cNvGrpSpPr/>
          <p:nvPr/>
        </p:nvGrpSpPr>
        <p:grpSpPr>
          <a:xfrm>
            <a:off x="4952365" y="1223645"/>
            <a:ext cx="1263015" cy="584200"/>
            <a:chOff x="7799" y="2056"/>
            <a:chExt cx="1989" cy="920"/>
          </a:xfrm>
        </p:grpSpPr>
        <p:pic>
          <p:nvPicPr>
            <p:cNvPr id="67" name="图片 66" descr="1666841546592"/>
            <p:cNvPicPr>
              <a:picLocks noChangeAspect="1"/>
            </p:cNvPicPr>
            <p:nvPr>
              <p:custDataLst>
                <p:tags r:id="rId37"/>
              </p:custDataLst>
            </p:nvPr>
          </p:nvPicPr>
          <p:blipFill>
            <a:blip r:embed="rId58" cstate="print"/>
            <a:stretch>
              <a:fillRect/>
            </a:stretch>
          </p:blipFill>
          <p:spPr>
            <a:xfrm>
              <a:off x="8554" y="2056"/>
              <a:ext cx="1234" cy="921"/>
            </a:xfrm>
            <a:prstGeom prst="rect">
              <a:avLst/>
            </a:prstGeom>
          </p:spPr>
        </p:pic>
        <p:pic>
          <p:nvPicPr>
            <p:cNvPr id="68" name="图片 67" descr="1666841582587(1)"/>
            <p:cNvPicPr>
              <a:picLocks noChangeAspect="1"/>
            </p:cNvPicPr>
            <p:nvPr>
              <p:custDataLst>
                <p:tags r:id="rId38"/>
              </p:custDataLst>
            </p:nvPr>
          </p:nvPicPr>
          <p:blipFill>
            <a:blip r:embed="rId59"/>
            <a:stretch>
              <a:fillRect/>
            </a:stretch>
          </p:blipFill>
          <p:spPr>
            <a:xfrm>
              <a:off x="7799" y="2111"/>
              <a:ext cx="745" cy="623"/>
            </a:xfrm>
            <a:prstGeom prst="rect">
              <a:avLst/>
            </a:prstGeom>
          </p:spPr>
        </p:pic>
      </p:grpSp>
      <p:grpSp>
        <p:nvGrpSpPr>
          <p:cNvPr id="74" name="组合 73"/>
          <p:cNvGrpSpPr/>
          <p:nvPr/>
        </p:nvGrpSpPr>
        <p:grpSpPr>
          <a:xfrm>
            <a:off x="6593840" y="1258570"/>
            <a:ext cx="1297305" cy="587375"/>
            <a:chOff x="10384" y="1982"/>
            <a:chExt cx="2043" cy="925"/>
          </a:xfrm>
        </p:grpSpPr>
        <p:pic>
          <p:nvPicPr>
            <p:cNvPr id="70" name="图片 69" descr="1666841946063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60"/>
            <a:stretch>
              <a:fillRect/>
            </a:stretch>
          </p:blipFill>
          <p:spPr>
            <a:xfrm>
              <a:off x="10384" y="1982"/>
              <a:ext cx="917" cy="632"/>
            </a:xfrm>
            <a:prstGeom prst="rect">
              <a:avLst/>
            </a:prstGeom>
          </p:spPr>
        </p:pic>
        <p:pic>
          <p:nvPicPr>
            <p:cNvPr id="71" name="图片 70" descr="1666841978127(1)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61"/>
            <a:stretch>
              <a:fillRect/>
            </a:stretch>
          </p:blipFill>
          <p:spPr>
            <a:xfrm>
              <a:off x="11455" y="2103"/>
              <a:ext cx="972" cy="804"/>
            </a:xfrm>
            <a:prstGeom prst="rect">
              <a:avLst/>
            </a:prstGeom>
          </p:spPr>
        </p:pic>
      </p:grpSp>
      <p:grpSp>
        <p:nvGrpSpPr>
          <p:cNvPr id="81" name="组合 80"/>
          <p:cNvGrpSpPr/>
          <p:nvPr/>
        </p:nvGrpSpPr>
        <p:grpSpPr>
          <a:xfrm>
            <a:off x="8128000" y="1216025"/>
            <a:ext cx="1243965" cy="556895"/>
            <a:chOff x="12800" y="1915"/>
            <a:chExt cx="1959" cy="877"/>
          </a:xfrm>
        </p:grpSpPr>
        <p:pic>
          <p:nvPicPr>
            <p:cNvPr id="75" name="图片 74" descr="1666842114273(1)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62"/>
            <a:stretch>
              <a:fillRect/>
            </a:stretch>
          </p:blipFill>
          <p:spPr>
            <a:xfrm>
              <a:off x="12800" y="1915"/>
              <a:ext cx="1247" cy="512"/>
            </a:xfrm>
            <a:prstGeom prst="rect">
              <a:avLst/>
            </a:prstGeom>
          </p:spPr>
        </p:pic>
        <p:pic>
          <p:nvPicPr>
            <p:cNvPr id="78" name="图片 77" descr="1666842150834(1)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63" cstate="print"/>
            <a:stretch>
              <a:fillRect/>
            </a:stretch>
          </p:blipFill>
          <p:spPr>
            <a:xfrm>
              <a:off x="13669" y="2104"/>
              <a:ext cx="1090" cy="689"/>
            </a:xfrm>
            <a:prstGeom prst="rect">
              <a:avLst/>
            </a:prstGeom>
          </p:spPr>
        </p:pic>
      </p:grpSp>
      <p:pic>
        <p:nvPicPr>
          <p:cNvPr id="82" name="图片 81" descr="1666842408191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64" cstate="print"/>
          <a:stretch>
            <a:fillRect/>
          </a:stretch>
        </p:blipFill>
        <p:spPr>
          <a:xfrm>
            <a:off x="9598343" y="1258253"/>
            <a:ext cx="1097915" cy="457835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65" cstate="print"/>
          <a:stretch>
            <a:fillRect/>
          </a:stretch>
        </p:blipFill>
        <p:spPr>
          <a:xfrm>
            <a:off x="11021060" y="1248410"/>
            <a:ext cx="986420" cy="468000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66" cstate="print"/>
          <a:stretch>
            <a:fillRect/>
          </a:stretch>
        </p:blipFill>
        <p:spPr>
          <a:xfrm>
            <a:off x="1840865" y="2348865"/>
            <a:ext cx="779232" cy="468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92611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12"/>
          <p:cNvSpPr txBox="1"/>
          <p:nvPr/>
        </p:nvSpPr>
        <p:spPr>
          <a:xfrm>
            <a:off x="618191" y="4793985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34"/>
          <p:cNvSpPr txBox="1"/>
          <p:nvPr/>
        </p:nvSpPr>
        <p:spPr>
          <a:xfrm>
            <a:off x="7708265" y="2757805"/>
            <a:ext cx="12719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kcRS1 x7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0" name="文本框 34"/>
          <p:cNvSpPr txBox="1"/>
          <p:nvPr/>
        </p:nvSpPr>
        <p:spPr>
          <a:xfrm>
            <a:off x="1483360" y="4356100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KCDPL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5" name="文本框 34"/>
          <p:cNvSpPr txBox="1"/>
          <p:nvPr/>
        </p:nvSpPr>
        <p:spPr>
          <a:xfrm>
            <a:off x="10440670" y="2757805"/>
            <a:ext cx="11703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DH1.H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2"/>
          <p:cNvSpPr txBox="1"/>
          <p:nvPr/>
        </p:nvSpPr>
        <p:spPr>
          <a:xfrm>
            <a:off x="618191" y="2362570"/>
            <a:ext cx="3958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4"/>
          <p:cNvSpPr txBox="1"/>
          <p:nvPr/>
        </p:nvSpPr>
        <p:spPr>
          <a:xfrm>
            <a:off x="9168765" y="2757805"/>
            <a:ext cx="12719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KCRST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8" name="文本框 12"/>
          <p:cNvSpPr txBox="1"/>
          <p:nvPr/>
        </p:nvSpPr>
        <p:spPr>
          <a:xfrm>
            <a:off x="618191" y="1855840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34"/>
          <p:cNvSpPr txBox="1"/>
          <p:nvPr/>
        </p:nvSpPr>
        <p:spPr>
          <a:xfrm>
            <a:off x="1136015" y="1459230"/>
            <a:ext cx="1299454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KCRBLC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2" name="文本框 34"/>
          <p:cNvSpPr txBox="1"/>
          <p:nvPr/>
        </p:nvSpPr>
        <p:spPr>
          <a:xfrm>
            <a:off x="2643505" y="1470660"/>
            <a:ext cx="11957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RRH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5" name="文本框 34"/>
          <p:cNvSpPr txBox="1"/>
          <p:nvPr/>
        </p:nvSpPr>
        <p:spPr>
          <a:xfrm>
            <a:off x="4290695" y="1454785"/>
            <a:ext cx="129242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KCRBC.L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6" name="文本框 34"/>
          <p:cNvSpPr txBox="1"/>
          <p:nvPr/>
        </p:nvSpPr>
        <p:spPr>
          <a:xfrm>
            <a:off x="7544435" y="1459230"/>
            <a:ext cx="11703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KCRRC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2" name="文本框 34"/>
          <p:cNvSpPr txBox="1"/>
          <p:nvPr/>
        </p:nvSpPr>
        <p:spPr>
          <a:xfrm>
            <a:off x="8931910" y="1459230"/>
            <a:ext cx="1421765" cy="3238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WIR2.OUT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x4</a:t>
            </a:r>
          </a:p>
          <a:p>
            <a:pPr algn="ctr"/>
            <a:endParaRPr lang="zh-CN" altLang="en-US" sz="1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34"/>
          <p:cNvSpPr txBox="1"/>
          <p:nvPr/>
        </p:nvSpPr>
        <p:spPr>
          <a:xfrm>
            <a:off x="6069330" y="2757805"/>
            <a:ext cx="16389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KCRSH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4"/>
          <p:cNvSpPr txBox="1"/>
          <p:nvPr/>
        </p:nvSpPr>
        <p:spPr>
          <a:xfrm>
            <a:off x="3434080" y="4356100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KCRS2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x5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>
            <p:custDataLst>
              <p:tags r:id="rId2"/>
            </p:custDataLst>
          </p:nvPr>
        </p:nvSpPr>
        <p:spPr>
          <a:xfrm>
            <a:off x="562610" y="753110"/>
            <a:ext cx="507365" cy="25742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КРЫША</a:t>
            </a:r>
            <a:endParaRPr lang="en-US" altLang="zh-CN" b="1" dirty="0"/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9" name="文本框 34"/>
          <p:cNvSpPr txBox="1"/>
          <p:nvPr>
            <p:custDataLst>
              <p:tags r:id="rId4"/>
            </p:custDataLst>
          </p:nvPr>
        </p:nvSpPr>
        <p:spPr>
          <a:xfrm>
            <a:off x="1221105" y="2757805"/>
            <a:ext cx="12934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WIR2.PCx4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1" name="文本框 34"/>
          <p:cNvSpPr txBox="1"/>
          <p:nvPr>
            <p:custDataLst>
              <p:tags r:id="rId5"/>
            </p:custDataLst>
          </p:nvPr>
        </p:nvSpPr>
        <p:spPr>
          <a:xfrm>
            <a:off x="2749550" y="2757805"/>
            <a:ext cx="16389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VNR2.OUT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7" name="文本框 34"/>
          <p:cNvSpPr txBox="1"/>
          <p:nvPr>
            <p:custDataLst>
              <p:tags r:id="rId6"/>
            </p:custDataLst>
          </p:nvPr>
        </p:nvSpPr>
        <p:spPr>
          <a:xfrm>
            <a:off x="4524375" y="2757805"/>
            <a:ext cx="16389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VNR2.IN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文本框 34"/>
          <p:cNvSpPr txBox="1"/>
          <p:nvPr>
            <p:custDataLst>
              <p:tags r:id="rId7"/>
            </p:custDataLst>
          </p:nvPr>
        </p:nvSpPr>
        <p:spPr>
          <a:xfrm>
            <a:off x="10440670" y="1470660"/>
            <a:ext cx="11703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WIR2.INx4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8" cstate="print"/>
          <a:stretch>
            <a:fillRect/>
          </a:stretch>
        </p:blipFill>
        <p:spPr>
          <a:xfrm>
            <a:off x="1483360" y="843280"/>
            <a:ext cx="491400" cy="46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9" cstate="print"/>
          <a:stretch>
            <a:fillRect/>
          </a:stretch>
        </p:blipFill>
        <p:spPr>
          <a:xfrm>
            <a:off x="2910205" y="843280"/>
            <a:ext cx="662715" cy="46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0" cstate="print"/>
          <a:stretch>
            <a:fillRect/>
          </a:stretch>
        </p:blipFill>
        <p:spPr>
          <a:xfrm>
            <a:off x="4616450" y="843280"/>
            <a:ext cx="518347" cy="46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61" cstate="print"/>
          <a:stretch>
            <a:fillRect/>
          </a:stretch>
        </p:blipFill>
        <p:spPr>
          <a:xfrm>
            <a:off x="6069330" y="843280"/>
            <a:ext cx="603000" cy="468000"/>
          </a:xfrm>
          <a:prstGeom prst="rect">
            <a:avLst/>
          </a:prstGeom>
        </p:spPr>
      </p:pic>
      <p:sp>
        <p:nvSpPr>
          <p:cNvPr id="11" name="文本框 34"/>
          <p:cNvSpPr txBox="1"/>
          <p:nvPr>
            <p:custDataLst>
              <p:tags r:id="rId12"/>
            </p:custDataLst>
          </p:nvPr>
        </p:nvSpPr>
        <p:spPr>
          <a:xfrm>
            <a:off x="5912485" y="1476375"/>
            <a:ext cx="1332377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KCRBC.R x2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62" cstate="print"/>
          <a:stretch>
            <a:fillRect/>
          </a:stretch>
        </p:blipFill>
        <p:spPr>
          <a:xfrm>
            <a:off x="7560945" y="843280"/>
            <a:ext cx="964580" cy="4680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63" cstate="print"/>
          <a:stretch>
            <a:fillRect/>
          </a:stretch>
        </p:blipFill>
        <p:spPr>
          <a:xfrm>
            <a:off x="9076690" y="843280"/>
            <a:ext cx="951016" cy="46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64" cstate="print"/>
          <a:stretch>
            <a:fillRect/>
          </a:stretch>
        </p:blipFill>
        <p:spPr>
          <a:xfrm>
            <a:off x="10540365" y="843280"/>
            <a:ext cx="970966" cy="46800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65"/>
          <a:stretch>
            <a:fillRect/>
          </a:stretch>
        </p:blipFill>
        <p:spPr>
          <a:xfrm>
            <a:off x="1149350" y="2082165"/>
            <a:ext cx="1599907" cy="46800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66" cstate="print"/>
          <a:stretch>
            <a:fillRect/>
          </a:stretch>
        </p:blipFill>
        <p:spPr>
          <a:xfrm>
            <a:off x="3207385" y="2045970"/>
            <a:ext cx="906387" cy="504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67" cstate="print"/>
          <a:stretch>
            <a:fillRect/>
          </a:stretch>
        </p:blipFill>
        <p:spPr>
          <a:xfrm>
            <a:off x="4752340" y="2045970"/>
            <a:ext cx="1197926" cy="4680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68" cstate="print"/>
          <a:stretch>
            <a:fillRect/>
          </a:stretch>
        </p:blipFill>
        <p:spPr>
          <a:xfrm>
            <a:off x="6351270" y="2082165"/>
            <a:ext cx="1027650" cy="46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69" cstate="print"/>
          <a:stretch>
            <a:fillRect/>
          </a:stretch>
        </p:blipFill>
        <p:spPr>
          <a:xfrm>
            <a:off x="7837170" y="2082165"/>
            <a:ext cx="1239344" cy="36000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70" cstate="print"/>
          <a:stretch>
            <a:fillRect/>
          </a:stretch>
        </p:blipFill>
        <p:spPr>
          <a:xfrm>
            <a:off x="9497695" y="2082165"/>
            <a:ext cx="702000" cy="4680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71" cstate="print"/>
          <a:stretch>
            <a:fillRect/>
          </a:stretch>
        </p:blipFill>
        <p:spPr>
          <a:xfrm>
            <a:off x="10795000" y="2082165"/>
            <a:ext cx="716577" cy="46800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72" cstate="print"/>
          <a:stretch>
            <a:fillRect/>
          </a:stretch>
        </p:blipFill>
        <p:spPr>
          <a:xfrm>
            <a:off x="1850390" y="3715385"/>
            <a:ext cx="565953" cy="468000"/>
          </a:xfrm>
          <a:prstGeom prst="rect">
            <a:avLst/>
          </a:prstGeom>
        </p:spPr>
      </p:pic>
      <p:grpSp>
        <p:nvGrpSpPr>
          <p:cNvPr id="60" name="组合 59"/>
          <p:cNvGrpSpPr/>
          <p:nvPr/>
        </p:nvGrpSpPr>
        <p:grpSpPr>
          <a:xfrm>
            <a:off x="3336290" y="3707130"/>
            <a:ext cx="1334770" cy="475615"/>
            <a:chOff x="10874" y="7754"/>
            <a:chExt cx="2102" cy="749"/>
          </a:xfrm>
        </p:grpSpPr>
        <p:pic>
          <p:nvPicPr>
            <p:cNvPr id="86" name="图片 85" descr="1666232188663"/>
            <p:cNvPicPr>
              <a:picLocks noChangeAspect="1"/>
            </p:cNvPicPr>
            <p:nvPr>
              <p:custDataLst>
                <p:tags r:id="rId55"/>
              </p:custDataLst>
            </p:nvPr>
          </p:nvPicPr>
          <p:blipFill>
            <a:blip r:embed="rId73"/>
            <a:stretch>
              <a:fillRect/>
            </a:stretch>
          </p:blipFill>
          <p:spPr>
            <a:xfrm>
              <a:off x="10874" y="8369"/>
              <a:ext cx="2103" cy="135"/>
            </a:xfrm>
            <a:prstGeom prst="rect">
              <a:avLst/>
            </a:prstGeom>
          </p:spPr>
        </p:pic>
        <p:pic>
          <p:nvPicPr>
            <p:cNvPr id="59" name="图片 58" descr="企业微信截图_16662324847376"/>
            <p:cNvPicPr>
              <a:picLocks noChangeAspect="1"/>
            </p:cNvPicPr>
            <p:nvPr>
              <p:custDataLst>
                <p:tags r:id="rId56"/>
              </p:custDataLst>
            </p:nvPr>
          </p:nvPicPr>
          <p:blipFill>
            <a:blip r:embed="rId74" cstate="print"/>
            <a:stretch>
              <a:fillRect/>
            </a:stretch>
          </p:blipFill>
          <p:spPr>
            <a:xfrm>
              <a:off x="11741" y="7754"/>
              <a:ext cx="636" cy="548"/>
            </a:xfrm>
            <a:prstGeom prst="rect">
              <a:avLst/>
            </a:prstGeom>
          </p:spPr>
        </p:pic>
      </p:grpSp>
      <p:pic>
        <p:nvPicPr>
          <p:cNvPr id="61" name="图片 60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75" cstate="print"/>
          <a:stretch>
            <a:fillRect/>
          </a:stretch>
        </p:blipFill>
        <p:spPr>
          <a:xfrm>
            <a:off x="5264150" y="3737610"/>
            <a:ext cx="1017321" cy="360000"/>
          </a:xfrm>
          <a:prstGeom prst="rect">
            <a:avLst/>
          </a:prstGeom>
        </p:spPr>
      </p:pic>
      <p:sp>
        <p:nvSpPr>
          <p:cNvPr id="62" name="文本框 34"/>
          <p:cNvSpPr txBox="1"/>
          <p:nvPr>
            <p:custDataLst>
              <p:tags r:id="rId25"/>
            </p:custDataLst>
          </p:nvPr>
        </p:nvSpPr>
        <p:spPr>
          <a:xfrm>
            <a:off x="5113655" y="4356100"/>
            <a:ext cx="12376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Стержень с резьбой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5" name="组合 64"/>
          <p:cNvGrpSpPr/>
          <p:nvPr/>
        </p:nvGrpSpPr>
        <p:grpSpPr>
          <a:xfrm>
            <a:off x="6965950" y="3651885"/>
            <a:ext cx="1236345" cy="530860"/>
            <a:chOff x="15921" y="7645"/>
            <a:chExt cx="1947" cy="836"/>
          </a:xfrm>
        </p:grpSpPr>
        <p:pic>
          <p:nvPicPr>
            <p:cNvPr id="89" name="图片 88" descr="1666233602376"/>
            <p:cNvPicPr>
              <a:picLocks noChangeAspect="1"/>
            </p:cNvPicPr>
            <p:nvPr>
              <p:custDataLst>
                <p:tags r:id="rId53"/>
              </p:custDataLst>
            </p:nvPr>
          </p:nvPicPr>
          <p:blipFill>
            <a:blip r:embed="rId76" cstate="print"/>
            <a:stretch>
              <a:fillRect/>
            </a:stretch>
          </p:blipFill>
          <p:spPr>
            <a:xfrm>
              <a:off x="15921" y="7780"/>
              <a:ext cx="816" cy="667"/>
            </a:xfrm>
            <a:prstGeom prst="rect">
              <a:avLst/>
            </a:prstGeom>
          </p:spPr>
        </p:pic>
        <p:pic>
          <p:nvPicPr>
            <p:cNvPr id="63" name="图片 62" descr="1666233655193"/>
            <p:cNvPicPr>
              <a:picLocks noChangeAspect="1"/>
            </p:cNvPicPr>
            <p:nvPr>
              <p:custDataLst>
                <p:tags r:id="rId54"/>
              </p:custDataLst>
            </p:nvPr>
          </p:nvPicPr>
          <p:blipFill>
            <a:blip r:embed="rId77"/>
            <a:stretch>
              <a:fillRect/>
            </a:stretch>
          </p:blipFill>
          <p:spPr>
            <a:xfrm>
              <a:off x="17000" y="7645"/>
              <a:ext cx="869" cy="836"/>
            </a:xfrm>
            <a:prstGeom prst="rect">
              <a:avLst/>
            </a:prstGeom>
          </p:spPr>
        </p:pic>
      </p:grpSp>
      <p:sp>
        <p:nvSpPr>
          <p:cNvPr id="66" name="文本框 34"/>
          <p:cNvSpPr txBox="1"/>
          <p:nvPr>
            <p:custDataLst>
              <p:tags r:id="rId26"/>
            </p:custDataLst>
          </p:nvPr>
        </p:nvSpPr>
        <p:spPr>
          <a:xfrm>
            <a:off x="6965950" y="4356100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KCWSE.L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7" name="矩形 66"/>
          <p:cNvSpPr/>
          <p:nvPr>
            <p:custDataLst>
              <p:tags r:id="rId27"/>
            </p:custDataLst>
          </p:nvPr>
        </p:nvSpPr>
        <p:spPr>
          <a:xfrm>
            <a:off x="562610" y="3798570"/>
            <a:ext cx="507365" cy="257429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КРЫША</a:t>
            </a:r>
            <a:endParaRPr lang="en-US" altLang="zh-CN" b="1" dirty="0"/>
          </a:p>
        </p:txBody>
      </p:sp>
      <p:sp>
        <p:nvSpPr>
          <p:cNvPr id="68" name="文本框 34"/>
          <p:cNvSpPr txBox="1"/>
          <p:nvPr>
            <p:custDataLst>
              <p:tags r:id="rId28"/>
            </p:custDataLst>
          </p:nvPr>
        </p:nvSpPr>
        <p:spPr>
          <a:xfrm>
            <a:off x="8525510" y="4356100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KCWSE.M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x6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1" name="文本框 34"/>
          <p:cNvSpPr txBox="1"/>
          <p:nvPr>
            <p:custDataLst>
              <p:tags r:id="rId29"/>
            </p:custDataLst>
          </p:nvPr>
        </p:nvSpPr>
        <p:spPr>
          <a:xfrm>
            <a:off x="1405890" y="5700395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KCWSF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591550" y="3651885"/>
            <a:ext cx="1236345" cy="530860"/>
            <a:chOff x="15921" y="7645"/>
            <a:chExt cx="1947" cy="836"/>
          </a:xfrm>
        </p:grpSpPr>
        <p:pic>
          <p:nvPicPr>
            <p:cNvPr id="73" name="图片 72" descr="1666233602376"/>
            <p:cNvPicPr>
              <a:picLocks noChangeAspect="1"/>
            </p:cNvPicPr>
            <p:nvPr>
              <p:custDataLst>
                <p:tags r:id="rId51"/>
              </p:custDataLst>
            </p:nvPr>
          </p:nvPicPr>
          <p:blipFill>
            <a:blip r:embed="rId76" cstate="print"/>
            <a:stretch>
              <a:fillRect/>
            </a:stretch>
          </p:blipFill>
          <p:spPr>
            <a:xfrm>
              <a:off x="15921" y="7780"/>
              <a:ext cx="816" cy="667"/>
            </a:xfrm>
            <a:prstGeom prst="rect">
              <a:avLst/>
            </a:prstGeom>
          </p:spPr>
        </p:pic>
        <p:pic>
          <p:nvPicPr>
            <p:cNvPr id="74" name="图片 73" descr="1666233655193"/>
            <p:cNvPicPr>
              <a:picLocks noChangeAspect="1"/>
            </p:cNvPicPr>
            <p:nvPr>
              <p:custDataLst>
                <p:tags r:id="rId52"/>
              </p:custDataLst>
            </p:nvPr>
          </p:nvPicPr>
          <p:blipFill>
            <a:blip r:embed="rId77"/>
            <a:stretch>
              <a:fillRect/>
            </a:stretch>
          </p:blipFill>
          <p:spPr>
            <a:xfrm>
              <a:off x="17000" y="7645"/>
              <a:ext cx="869" cy="836"/>
            </a:xfrm>
            <a:prstGeom prst="rect">
              <a:avLst/>
            </a:prstGeom>
          </p:spPr>
        </p:pic>
      </p:grpSp>
      <p:grpSp>
        <p:nvGrpSpPr>
          <p:cNvPr id="76" name="组合 75"/>
          <p:cNvGrpSpPr/>
          <p:nvPr/>
        </p:nvGrpSpPr>
        <p:grpSpPr>
          <a:xfrm>
            <a:off x="10109835" y="3651885"/>
            <a:ext cx="1236345" cy="530860"/>
            <a:chOff x="15921" y="7645"/>
            <a:chExt cx="1947" cy="836"/>
          </a:xfrm>
        </p:grpSpPr>
        <p:pic>
          <p:nvPicPr>
            <p:cNvPr id="77" name="图片 76" descr="1666233602376"/>
            <p:cNvPicPr>
              <a:picLocks noChangeAspect="1"/>
            </p:cNvPicPr>
            <p:nvPr>
              <p:custDataLst>
                <p:tags r:id="rId49"/>
              </p:custDataLst>
            </p:nvPr>
          </p:nvPicPr>
          <p:blipFill>
            <a:blip r:embed="rId76" cstate="print"/>
            <a:stretch>
              <a:fillRect/>
            </a:stretch>
          </p:blipFill>
          <p:spPr>
            <a:xfrm>
              <a:off x="15921" y="7780"/>
              <a:ext cx="816" cy="667"/>
            </a:xfrm>
            <a:prstGeom prst="rect">
              <a:avLst/>
            </a:prstGeom>
          </p:spPr>
        </p:pic>
        <p:pic>
          <p:nvPicPr>
            <p:cNvPr id="78" name="图片 77" descr="1666233655193"/>
            <p:cNvPicPr>
              <a:picLocks noChangeAspect="1"/>
            </p:cNvPicPr>
            <p:nvPr>
              <p:custDataLst>
                <p:tags r:id="rId50"/>
              </p:custDataLst>
            </p:nvPr>
          </p:nvPicPr>
          <p:blipFill>
            <a:blip r:embed="rId77"/>
            <a:stretch>
              <a:fillRect/>
            </a:stretch>
          </p:blipFill>
          <p:spPr>
            <a:xfrm>
              <a:off x="17000" y="7645"/>
              <a:ext cx="869" cy="836"/>
            </a:xfrm>
            <a:prstGeom prst="rect">
              <a:avLst/>
            </a:prstGeom>
          </p:spPr>
        </p:pic>
      </p:grpSp>
      <p:sp>
        <p:nvSpPr>
          <p:cNvPr id="79" name="文本框 34"/>
          <p:cNvSpPr txBox="1"/>
          <p:nvPr>
            <p:custDataLst>
              <p:tags r:id="rId30"/>
            </p:custDataLst>
          </p:nvPr>
        </p:nvSpPr>
        <p:spPr>
          <a:xfrm>
            <a:off x="10067290" y="4356100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KCWSE.S x4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2" name="文本框 34"/>
          <p:cNvSpPr txBox="1"/>
          <p:nvPr>
            <p:custDataLst>
              <p:tags r:id="rId31"/>
            </p:custDataLst>
          </p:nvPr>
        </p:nvSpPr>
        <p:spPr>
          <a:xfrm>
            <a:off x="3886834" y="5700395"/>
            <a:ext cx="1133573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KCWSD x6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4" name="图片 83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78" cstate="print"/>
          <a:stretch>
            <a:fillRect/>
          </a:stretch>
        </p:blipFill>
        <p:spPr>
          <a:xfrm>
            <a:off x="4210685" y="5022215"/>
            <a:ext cx="477441" cy="468000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79" cstate="print"/>
          <a:stretch>
            <a:fillRect/>
          </a:stretch>
        </p:blipFill>
        <p:spPr>
          <a:xfrm>
            <a:off x="5033010" y="5066665"/>
            <a:ext cx="1130352" cy="468000"/>
          </a:xfrm>
          <a:prstGeom prst="rect">
            <a:avLst/>
          </a:prstGeom>
        </p:spPr>
      </p:pic>
      <p:sp>
        <p:nvSpPr>
          <p:cNvPr id="91" name="文本框 34"/>
          <p:cNvSpPr txBox="1"/>
          <p:nvPr>
            <p:custDataLst>
              <p:tags r:id="rId34"/>
            </p:custDataLst>
          </p:nvPr>
        </p:nvSpPr>
        <p:spPr>
          <a:xfrm>
            <a:off x="5134610" y="5700395"/>
            <a:ext cx="10883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KCD2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4" name="图片 93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80" cstate="print"/>
          <a:stretch>
            <a:fillRect/>
          </a:stretch>
        </p:blipFill>
        <p:spPr>
          <a:xfrm>
            <a:off x="6501448" y="5066665"/>
            <a:ext cx="855345" cy="501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6" name="文本框 34"/>
          <p:cNvSpPr txBox="1"/>
          <p:nvPr>
            <p:custDataLst>
              <p:tags r:id="rId36"/>
            </p:custDataLst>
          </p:nvPr>
        </p:nvSpPr>
        <p:spPr>
          <a:xfrm>
            <a:off x="6281420" y="5700395"/>
            <a:ext cx="112776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KCWSTx2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7" name="图片 96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81" cstate="print"/>
          <a:stretch>
            <a:fillRect/>
          </a:stretch>
        </p:blipFill>
        <p:spPr>
          <a:xfrm>
            <a:off x="7687310" y="5066665"/>
            <a:ext cx="516299" cy="468000"/>
          </a:xfrm>
          <a:prstGeom prst="rect">
            <a:avLst/>
          </a:prstGeom>
        </p:spPr>
      </p:pic>
      <p:sp>
        <p:nvSpPr>
          <p:cNvPr id="98" name="文本框 34"/>
          <p:cNvSpPr txBox="1"/>
          <p:nvPr>
            <p:custDataLst>
              <p:tags r:id="rId38"/>
            </p:custDataLst>
          </p:nvPr>
        </p:nvSpPr>
        <p:spPr>
          <a:xfrm>
            <a:off x="721296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KCWSCx14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9" name="图片 98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82" cstate="print"/>
          <a:stretch>
            <a:fillRect/>
          </a:stretch>
        </p:blipFill>
        <p:spPr>
          <a:xfrm>
            <a:off x="8714740" y="5033328"/>
            <a:ext cx="353060" cy="5010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34"/>
          <p:cNvSpPr txBox="1"/>
          <p:nvPr>
            <p:custDataLst>
              <p:tags r:id="rId40"/>
            </p:custDataLst>
          </p:nvPr>
        </p:nvSpPr>
        <p:spPr>
          <a:xfrm>
            <a:off x="819721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KCWSLx1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2" name="图片 101"/>
          <p:cNvPicPr>
            <a:picLocks noChangeAspect="1"/>
          </p:cNvPicPr>
          <p:nvPr>
            <p:custDataLst>
              <p:tags r:id="rId41"/>
            </p:custDataLst>
          </p:nvPr>
        </p:nvPicPr>
        <p:blipFill>
          <a:blip r:embed="rId83" cstate="print"/>
          <a:stretch>
            <a:fillRect/>
          </a:stretch>
        </p:blipFill>
        <p:spPr>
          <a:xfrm>
            <a:off x="9763125" y="5033645"/>
            <a:ext cx="304333" cy="468000"/>
          </a:xfrm>
          <a:prstGeom prst="rect">
            <a:avLst/>
          </a:prstGeom>
        </p:spPr>
      </p:pic>
      <p:sp>
        <p:nvSpPr>
          <p:cNvPr id="103" name="文本框 34"/>
          <p:cNvSpPr txBox="1"/>
          <p:nvPr>
            <p:custDataLst>
              <p:tags r:id="rId42"/>
            </p:custDataLst>
          </p:nvPr>
        </p:nvSpPr>
        <p:spPr>
          <a:xfrm>
            <a:off x="9327515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KCWSRx1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04" name="图片 103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84" cstate="print"/>
          <a:stretch>
            <a:fillRect/>
          </a:stretch>
        </p:blipFill>
        <p:spPr>
          <a:xfrm>
            <a:off x="10795000" y="5066665"/>
            <a:ext cx="379529" cy="468000"/>
          </a:xfrm>
          <a:prstGeom prst="rect">
            <a:avLst/>
          </a:prstGeom>
        </p:spPr>
      </p:pic>
      <p:sp>
        <p:nvSpPr>
          <p:cNvPr id="105" name="文本框 34"/>
          <p:cNvSpPr txBox="1"/>
          <p:nvPr>
            <p:custDataLst>
              <p:tags r:id="rId44"/>
            </p:custDataLst>
          </p:nvPr>
        </p:nvSpPr>
        <p:spPr>
          <a:xfrm>
            <a:off x="10440670" y="5700395"/>
            <a:ext cx="13004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KCWSSx2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512570" y="4980940"/>
            <a:ext cx="1236345" cy="530860"/>
            <a:chOff x="15921" y="7645"/>
            <a:chExt cx="1947" cy="836"/>
          </a:xfrm>
        </p:grpSpPr>
        <p:pic>
          <p:nvPicPr>
            <p:cNvPr id="16" name="图片 15" descr="1666233602376"/>
            <p:cNvPicPr>
              <a:picLocks noChangeAspect="1"/>
            </p:cNvPicPr>
            <p:nvPr>
              <p:custDataLst>
                <p:tags r:id="rId47"/>
              </p:custDataLst>
            </p:nvPr>
          </p:nvPicPr>
          <p:blipFill>
            <a:blip r:embed="rId76" cstate="print"/>
            <a:stretch>
              <a:fillRect/>
            </a:stretch>
          </p:blipFill>
          <p:spPr>
            <a:xfrm>
              <a:off x="15921" y="7780"/>
              <a:ext cx="816" cy="667"/>
            </a:xfrm>
            <a:prstGeom prst="rect">
              <a:avLst/>
            </a:prstGeom>
          </p:spPr>
        </p:pic>
        <p:pic>
          <p:nvPicPr>
            <p:cNvPr id="19" name="图片 18" descr="1666233655193"/>
            <p:cNvPicPr>
              <a:picLocks noChangeAspect="1"/>
            </p:cNvPicPr>
            <p:nvPr>
              <p:custDataLst>
                <p:tags r:id="rId48"/>
              </p:custDataLst>
            </p:nvPr>
          </p:nvPicPr>
          <p:blipFill>
            <a:blip r:embed="rId77"/>
            <a:stretch>
              <a:fillRect/>
            </a:stretch>
          </p:blipFill>
          <p:spPr>
            <a:xfrm>
              <a:off x="17000" y="7645"/>
              <a:ext cx="869" cy="836"/>
            </a:xfrm>
            <a:prstGeom prst="rect">
              <a:avLst/>
            </a:prstGeom>
          </p:spPr>
        </p:pic>
      </p:grpSp>
      <p:sp>
        <p:nvSpPr>
          <p:cNvPr id="22" name="文本框 34"/>
          <p:cNvSpPr txBox="1"/>
          <p:nvPr>
            <p:custDataLst>
              <p:tags r:id="rId45"/>
            </p:custDataLst>
          </p:nvPr>
        </p:nvSpPr>
        <p:spPr>
          <a:xfrm>
            <a:off x="2749550" y="5700395"/>
            <a:ext cx="123761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</a:t>
            </a:r>
            <a:r>
              <a:rPr 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U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85" cstate="print"/>
          <a:stretch>
            <a:fillRect/>
          </a:stretch>
        </p:blipFill>
        <p:spPr>
          <a:xfrm>
            <a:off x="3265170" y="4950460"/>
            <a:ext cx="307911" cy="540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492611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12"/>
          <p:cNvSpPr txBox="1"/>
          <p:nvPr/>
        </p:nvSpPr>
        <p:spPr>
          <a:xfrm>
            <a:off x="618191" y="4793985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文本框 34"/>
          <p:cNvSpPr txBox="1"/>
          <p:nvPr/>
        </p:nvSpPr>
        <p:spPr>
          <a:xfrm>
            <a:off x="1192530" y="1480185"/>
            <a:ext cx="110045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KCD3 x1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文本框 34"/>
          <p:cNvSpPr txBox="1"/>
          <p:nvPr/>
        </p:nvSpPr>
        <p:spPr>
          <a:xfrm>
            <a:off x="10405745" y="1480185"/>
            <a:ext cx="11703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KCRSBx6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文本框 12"/>
          <p:cNvSpPr txBox="1"/>
          <p:nvPr/>
        </p:nvSpPr>
        <p:spPr>
          <a:xfrm>
            <a:off x="618191" y="2362570"/>
            <a:ext cx="3958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12"/>
          <p:cNvSpPr txBox="1"/>
          <p:nvPr/>
        </p:nvSpPr>
        <p:spPr>
          <a:xfrm>
            <a:off x="618191" y="1855840"/>
            <a:ext cx="395821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0" name="文本框 34"/>
          <p:cNvSpPr txBox="1"/>
          <p:nvPr/>
        </p:nvSpPr>
        <p:spPr>
          <a:xfrm>
            <a:off x="862266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KCRPB x8</a:t>
            </a:r>
          </a:p>
        </p:txBody>
      </p:sp>
      <p:sp>
        <p:nvSpPr>
          <p:cNvPr id="114" name="文本框 34"/>
          <p:cNvSpPr txBox="1"/>
          <p:nvPr/>
        </p:nvSpPr>
        <p:spPr>
          <a:xfrm>
            <a:off x="488378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KCDMR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8" name="文本框 34"/>
          <p:cNvSpPr txBox="1"/>
          <p:nvPr/>
        </p:nvSpPr>
        <p:spPr>
          <a:xfrm>
            <a:off x="677608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KCDMU x1 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0" name="文本框 34"/>
          <p:cNvSpPr txBox="1"/>
          <p:nvPr/>
        </p:nvSpPr>
        <p:spPr>
          <a:xfrm>
            <a:off x="1231900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KCDBP x1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en-US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Аксессуары и детали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4" name="文本框 34"/>
          <p:cNvSpPr txBox="1"/>
          <p:nvPr>
            <p:custDataLst>
              <p:tags r:id="rId3"/>
            </p:custDataLst>
          </p:nvPr>
        </p:nvSpPr>
        <p:spPr>
          <a:xfrm>
            <a:off x="3039110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KCDBV x3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34"/>
          <p:cNvSpPr txBox="1"/>
          <p:nvPr>
            <p:custDataLst>
              <p:tags r:id="rId4"/>
            </p:custDataLst>
          </p:nvPr>
        </p:nvSpPr>
        <p:spPr>
          <a:xfrm>
            <a:off x="4846320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KCDBH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7" cstate="print"/>
          <a:stretch>
            <a:fillRect/>
          </a:stretch>
        </p:blipFill>
        <p:spPr>
          <a:xfrm>
            <a:off x="1192530" y="760095"/>
            <a:ext cx="1129033" cy="468000"/>
          </a:xfrm>
          <a:prstGeom prst="rect">
            <a:avLst/>
          </a:prstGeom>
        </p:spPr>
      </p:pic>
      <p:grpSp>
        <p:nvGrpSpPr>
          <p:cNvPr id="30" name="组合 29"/>
          <p:cNvGrpSpPr/>
          <p:nvPr/>
        </p:nvGrpSpPr>
        <p:grpSpPr>
          <a:xfrm>
            <a:off x="10441305" y="738505"/>
            <a:ext cx="1134110" cy="557530"/>
            <a:chOff x="16072" y="5982"/>
            <a:chExt cx="1786" cy="878"/>
          </a:xfrm>
        </p:grpSpPr>
        <p:pic>
          <p:nvPicPr>
            <p:cNvPr id="29" name="图片 28"/>
            <p:cNvPicPr>
              <a:picLocks noChangeAspect="1"/>
            </p:cNvPicPr>
            <p:nvPr>
              <p:custDataLst>
                <p:tags r:id="rId34"/>
              </p:custDataLst>
            </p:nvPr>
          </p:nvPicPr>
          <p:blipFill>
            <a:blip r:embed="rId38" cstate="print"/>
            <a:stretch>
              <a:fillRect/>
            </a:stretch>
          </p:blipFill>
          <p:spPr>
            <a:xfrm>
              <a:off x="16950" y="5982"/>
              <a:ext cx="909" cy="87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9" name="图片 118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39" cstate="print"/>
            <a:stretch>
              <a:fillRect/>
            </a:stretch>
          </p:blipFill>
          <p:spPr>
            <a:xfrm>
              <a:off x="16072" y="6072"/>
              <a:ext cx="763" cy="644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" name="组合 32"/>
          <p:cNvGrpSpPr/>
          <p:nvPr/>
        </p:nvGrpSpPr>
        <p:grpSpPr>
          <a:xfrm>
            <a:off x="8622665" y="760095"/>
            <a:ext cx="1225550" cy="513080"/>
            <a:chOff x="2023" y="8130"/>
            <a:chExt cx="1930" cy="808"/>
          </a:xfrm>
        </p:grpSpPr>
        <p:pic>
          <p:nvPicPr>
            <p:cNvPr id="31" name="图片 30" descr="企业微信截图_16660558228412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40" cstate="print"/>
            <a:stretch>
              <a:fillRect/>
            </a:stretch>
          </p:blipFill>
          <p:spPr>
            <a:xfrm>
              <a:off x="2023" y="8195"/>
              <a:ext cx="856" cy="367"/>
            </a:xfrm>
            <a:prstGeom prst="rect">
              <a:avLst/>
            </a:prstGeom>
          </p:spPr>
        </p:pic>
        <p:pic>
          <p:nvPicPr>
            <p:cNvPr id="46" name="图片 45" descr="1666851528229"/>
            <p:cNvPicPr>
              <a:picLocks noChangeAspect="1"/>
            </p:cNvPicPr>
            <p:nvPr>
              <p:custDataLst>
                <p:tags r:id="rId33"/>
              </p:custDataLst>
            </p:nvPr>
          </p:nvPicPr>
          <p:blipFill>
            <a:blip r:embed="rId41" cstate="print"/>
            <a:stretch>
              <a:fillRect/>
            </a:stretch>
          </p:blipFill>
          <p:spPr>
            <a:xfrm>
              <a:off x="2983" y="8130"/>
              <a:ext cx="971" cy="808"/>
            </a:xfrm>
            <a:prstGeom prst="rect">
              <a:avLst/>
            </a:prstGeom>
          </p:spPr>
        </p:pic>
      </p:grpSp>
      <p:grpSp>
        <p:nvGrpSpPr>
          <p:cNvPr id="121" name="组合 120"/>
          <p:cNvGrpSpPr/>
          <p:nvPr/>
        </p:nvGrpSpPr>
        <p:grpSpPr>
          <a:xfrm>
            <a:off x="3121025" y="736600"/>
            <a:ext cx="1278890" cy="491490"/>
            <a:chOff x="2854" y="58883"/>
            <a:chExt cx="2014" cy="774"/>
          </a:xfrm>
        </p:grpSpPr>
        <p:pic>
          <p:nvPicPr>
            <p:cNvPr id="80" name="图片 79" descr="1677894886117(1)"/>
            <p:cNvPicPr>
              <a:picLocks noChangeAspect="1"/>
            </p:cNvPicPr>
            <p:nvPr>
              <p:custDataLst>
                <p:tags r:id="rId30"/>
              </p:custDataLst>
            </p:nvPr>
          </p:nvPicPr>
          <p:blipFill>
            <a:blip r:embed="rId42" cstate="print"/>
            <a:stretch>
              <a:fillRect/>
            </a:stretch>
          </p:blipFill>
          <p:spPr>
            <a:xfrm>
              <a:off x="3602" y="58883"/>
              <a:ext cx="1267" cy="774"/>
            </a:xfrm>
            <a:prstGeom prst="rect">
              <a:avLst/>
            </a:prstGeom>
          </p:spPr>
        </p:pic>
        <p:pic>
          <p:nvPicPr>
            <p:cNvPr id="34" name="图片 33" descr="1676614204301"/>
            <p:cNvPicPr>
              <a:picLocks noChangeAspect="1"/>
            </p:cNvPicPr>
            <p:nvPr>
              <p:custDataLst>
                <p:tags r:id="rId31"/>
              </p:custDataLst>
            </p:nvPr>
          </p:nvPicPr>
          <p:blipFill>
            <a:blip r:embed="rId43" cstate="print"/>
            <a:stretch>
              <a:fillRect/>
            </a:stretch>
          </p:blipFill>
          <p:spPr>
            <a:xfrm>
              <a:off x="2854" y="58917"/>
              <a:ext cx="900" cy="417"/>
            </a:xfrm>
            <a:prstGeom prst="rect">
              <a:avLst/>
            </a:prstGeom>
          </p:spPr>
        </p:pic>
      </p:grpSp>
      <p:sp>
        <p:nvSpPr>
          <p:cNvPr id="35" name="文本框 34"/>
          <p:cNvSpPr txBox="1"/>
          <p:nvPr>
            <p:custDataLst>
              <p:tags r:id="rId6"/>
            </p:custDataLst>
          </p:nvPr>
        </p:nvSpPr>
        <p:spPr>
          <a:xfrm>
            <a:off x="3121025" y="1480185"/>
            <a:ext cx="13169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KCDML x1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4881245" y="736600"/>
            <a:ext cx="1278890" cy="491490"/>
            <a:chOff x="2854" y="58883"/>
            <a:chExt cx="2014" cy="774"/>
          </a:xfrm>
        </p:grpSpPr>
        <p:pic>
          <p:nvPicPr>
            <p:cNvPr id="38" name="图片 37" descr="1677894886117(1)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42" cstate="print"/>
            <a:stretch>
              <a:fillRect/>
            </a:stretch>
          </p:blipFill>
          <p:spPr>
            <a:xfrm>
              <a:off x="3602" y="58883"/>
              <a:ext cx="1267" cy="774"/>
            </a:xfrm>
            <a:prstGeom prst="rect">
              <a:avLst/>
            </a:prstGeom>
          </p:spPr>
        </p:pic>
        <p:pic>
          <p:nvPicPr>
            <p:cNvPr id="40" name="图片 39" descr="1676614204301"/>
            <p:cNvPicPr>
              <a:picLocks noChangeAspect="1"/>
            </p:cNvPicPr>
            <p:nvPr>
              <p:custDataLst>
                <p:tags r:id="rId29"/>
              </p:custDataLst>
            </p:nvPr>
          </p:nvPicPr>
          <p:blipFill>
            <a:blip r:embed="rId43" cstate="print"/>
            <a:stretch>
              <a:fillRect/>
            </a:stretch>
          </p:blipFill>
          <p:spPr>
            <a:xfrm>
              <a:off x="2854" y="58917"/>
              <a:ext cx="900" cy="417"/>
            </a:xfrm>
            <a:prstGeom prst="rect">
              <a:avLst/>
            </a:prstGeom>
          </p:spPr>
        </p:pic>
      </p:grpSp>
      <p:grpSp>
        <p:nvGrpSpPr>
          <p:cNvPr id="42" name="组合 41"/>
          <p:cNvGrpSpPr/>
          <p:nvPr/>
        </p:nvGrpSpPr>
        <p:grpSpPr>
          <a:xfrm>
            <a:off x="6776085" y="738505"/>
            <a:ext cx="1278890" cy="491490"/>
            <a:chOff x="2854" y="58883"/>
            <a:chExt cx="2014" cy="774"/>
          </a:xfrm>
        </p:grpSpPr>
        <p:pic>
          <p:nvPicPr>
            <p:cNvPr id="43" name="图片 42" descr="1677894886117(1)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42" cstate="print"/>
            <a:stretch>
              <a:fillRect/>
            </a:stretch>
          </p:blipFill>
          <p:spPr>
            <a:xfrm>
              <a:off x="3602" y="58883"/>
              <a:ext cx="1267" cy="774"/>
            </a:xfrm>
            <a:prstGeom prst="rect">
              <a:avLst/>
            </a:prstGeom>
          </p:spPr>
        </p:pic>
        <p:pic>
          <p:nvPicPr>
            <p:cNvPr id="44" name="图片 43" descr="1676614204301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43" cstate="print"/>
            <a:stretch>
              <a:fillRect/>
            </a:stretch>
          </p:blipFill>
          <p:spPr>
            <a:xfrm>
              <a:off x="2854" y="58917"/>
              <a:ext cx="900" cy="417"/>
            </a:xfrm>
            <a:prstGeom prst="rect">
              <a:avLst/>
            </a:prstGeom>
          </p:spPr>
        </p:pic>
      </p:grpSp>
      <p:grpSp>
        <p:nvGrpSpPr>
          <p:cNvPr id="49" name="组合 48"/>
          <p:cNvGrpSpPr/>
          <p:nvPr/>
        </p:nvGrpSpPr>
        <p:grpSpPr>
          <a:xfrm>
            <a:off x="1192530" y="2073275"/>
            <a:ext cx="1275715" cy="509270"/>
            <a:chOff x="2206" y="7927"/>
            <a:chExt cx="2009" cy="802"/>
          </a:xfrm>
        </p:grpSpPr>
        <p:pic>
          <p:nvPicPr>
            <p:cNvPr id="54" name="图片 53" descr="1666003085213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44" cstate="print"/>
            <a:stretch>
              <a:fillRect/>
            </a:stretch>
          </p:blipFill>
          <p:spPr>
            <a:xfrm>
              <a:off x="2206" y="7932"/>
              <a:ext cx="904" cy="621"/>
            </a:xfrm>
            <a:prstGeom prst="rect">
              <a:avLst/>
            </a:prstGeom>
          </p:spPr>
        </p:pic>
        <p:pic>
          <p:nvPicPr>
            <p:cNvPr id="47" name="图片 46" descr="1666930302226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45" cstate="print"/>
            <a:stretch>
              <a:fillRect/>
            </a:stretch>
          </p:blipFill>
          <p:spPr>
            <a:xfrm>
              <a:off x="3111" y="7927"/>
              <a:ext cx="1105" cy="803"/>
            </a:xfrm>
            <a:prstGeom prst="rect">
              <a:avLst/>
            </a:prstGeom>
          </p:spPr>
        </p:pic>
      </p:grpSp>
      <p:grpSp>
        <p:nvGrpSpPr>
          <p:cNvPr id="51" name="组合 50"/>
          <p:cNvGrpSpPr/>
          <p:nvPr/>
        </p:nvGrpSpPr>
        <p:grpSpPr>
          <a:xfrm>
            <a:off x="3169920" y="2019935"/>
            <a:ext cx="1130935" cy="554990"/>
            <a:chOff x="5051" y="7689"/>
            <a:chExt cx="1781" cy="874"/>
          </a:xfrm>
        </p:grpSpPr>
        <p:pic>
          <p:nvPicPr>
            <p:cNvPr id="50" name="图片 49" descr="1666003375298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46" cstate="print"/>
            <a:stretch>
              <a:fillRect/>
            </a:stretch>
          </p:blipFill>
          <p:spPr>
            <a:xfrm rot="5400000">
              <a:off x="4925" y="7815"/>
              <a:ext cx="864" cy="612"/>
            </a:xfrm>
            <a:prstGeom prst="rect">
              <a:avLst/>
            </a:prstGeom>
          </p:spPr>
        </p:pic>
        <p:pic>
          <p:nvPicPr>
            <p:cNvPr id="52" name="图片 51" descr="1666853988503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47" cstate="print"/>
            <a:stretch>
              <a:fillRect/>
            </a:stretch>
          </p:blipFill>
          <p:spPr>
            <a:xfrm>
              <a:off x="6002" y="7719"/>
              <a:ext cx="831" cy="845"/>
            </a:xfrm>
            <a:prstGeom prst="rect">
              <a:avLst/>
            </a:prstGeom>
          </p:spPr>
        </p:pic>
      </p:grpSp>
      <p:grpSp>
        <p:nvGrpSpPr>
          <p:cNvPr id="58" name="组合 57"/>
          <p:cNvGrpSpPr/>
          <p:nvPr/>
        </p:nvGrpSpPr>
        <p:grpSpPr>
          <a:xfrm>
            <a:off x="4906645" y="2045970"/>
            <a:ext cx="1216025" cy="556260"/>
            <a:chOff x="8226" y="7645"/>
            <a:chExt cx="1915" cy="876"/>
          </a:xfrm>
        </p:grpSpPr>
        <p:pic>
          <p:nvPicPr>
            <p:cNvPr id="53" name="图片 52" descr="1666003267704(1)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48" cstate="print"/>
            <a:stretch>
              <a:fillRect/>
            </a:stretch>
          </p:blipFill>
          <p:spPr>
            <a:xfrm rot="5400000">
              <a:off x="8182" y="7733"/>
              <a:ext cx="833" cy="745"/>
            </a:xfrm>
            <a:prstGeom prst="rect">
              <a:avLst/>
            </a:prstGeom>
          </p:spPr>
        </p:pic>
        <p:pic>
          <p:nvPicPr>
            <p:cNvPr id="56" name="图片 55" descr="1666854126441(1)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49" cstate="print"/>
            <a:stretch>
              <a:fillRect/>
            </a:stretch>
          </p:blipFill>
          <p:spPr>
            <a:xfrm>
              <a:off x="9171" y="7645"/>
              <a:ext cx="971" cy="859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>
            <p:custDataLst>
              <p:tags r:id="rId7"/>
            </p:custDataLst>
          </p:nvPr>
        </p:nvSpPr>
        <p:spPr>
          <a:xfrm>
            <a:off x="332740" y="459105"/>
            <a:ext cx="507365" cy="26555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ym typeface="+mn-ea"/>
              </a:rPr>
              <a:t>ДВЕРЬ</a:t>
            </a:r>
            <a:endParaRPr lang="en-US" altLang="zh-CN" b="1" dirty="0"/>
          </a:p>
        </p:txBody>
      </p:sp>
      <p:grpSp>
        <p:nvGrpSpPr>
          <p:cNvPr id="41" name="组合 40"/>
          <p:cNvGrpSpPr/>
          <p:nvPr/>
        </p:nvGrpSpPr>
        <p:grpSpPr>
          <a:xfrm>
            <a:off x="6638925" y="2060575"/>
            <a:ext cx="1249045" cy="532765"/>
            <a:chOff x="10455" y="3245"/>
            <a:chExt cx="1967" cy="839"/>
          </a:xfrm>
        </p:grpSpPr>
        <p:pic>
          <p:nvPicPr>
            <p:cNvPr id="24" name="图片 23" descr="1666234126496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50" cstate="print"/>
            <a:stretch>
              <a:fillRect/>
            </a:stretch>
          </p:blipFill>
          <p:spPr>
            <a:xfrm>
              <a:off x="10455" y="3264"/>
              <a:ext cx="1079" cy="820"/>
            </a:xfrm>
            <a:prstGeom prst="rect">
              <a:avLst/>
            </a:prstGeom>
          </p:spPr>
        </p:pic>
        <p:pic>
          <p:nvPicPr>
            <p:cNvPr id="39" name="图片 38" descr="1666234175594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51" cstate="print"/>
            <a:stretch>
              <a:fillRect/>
            </a:stretch>
          </p:blipFill>
          <p:spPr>
            <a:xfrm>
              <a:off x="11684" y="3245"/>
              <a:ext cx="738" cy="835"/>
            </a:xfrm>
            <a:prstGeom prst="rect">
              <a:avLst/>
            </a:prstGeom>
          </p:spPr>
        </p:pic>
      </p:grpSp>
      <p:sp>
        <p:nvSpPr>
          <p:cNvPr id="67" name="文本框 34"/>
          <p:cNvSpPr txBox="1"/>
          <p:nvPr>
            <p:custDataLst>
              <p:tags r:id="rId8"/>
            </p:custDataLst>
          </p:nvPr>
        </p:nvSpPr>
        <p:spPr>
          <a:xfrm>
            <a:off x="6638925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KCD1 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8" name="文本框 34"/>
          <p:cNvSpPr txBox="1"/>
          <p:nvPr>
            <p:custDataLst>
              <p:tags r:id="rId9"/>
            </p:custDataLst>
          </p:nvPr>
        </p:nvSpPr>
        <p:spPr>
          <a:xfrm>
            <a:off x="8275955" y="2760345"/>
            <a:ext cx="123698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KCD2 x2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1" name="图片 7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52" cstate="print"/>
          <a:stretch>
            <a:fillRect/>
          </a:stretch>
        </p:blipFill>
        <p:spPr>
          <a:xfrm>
            <a:off x="8583295" y="2122170"/>
            <a:ext cx="687493" cy="468000"/>
          </a:xfrm>
          <a:prstGeom prst="rect">
            <a:avLst/>
          </a:prstGeom>
        </p:spPr>
      </p:pic>
      <p:sp>
        <p:nvSpPr>
          <p:cNvPr id="72" name="矩形 71"/>
          <p:cNvSpPr/>
          <p:nvPr>
            <p:custDataLst>
              <p:tags r:id="rId11"/>
            </p:custDataLst>
          </p:nvPr>
        </p:nvSpPr>
        <p:spPr>
          <a:xfrm>
            <a:off x="332740" y="4382135"/>
            <a:ext cx="507365" cy="155257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ОКНО</a:t>
            </a:r>
            <a:endParaRPr lang="en-US" altLang="zh-CN" b="1" dirty="0"/>
          </a:p>
        </p:txBody>
      </p:sp>
      <p:pic>
        <p:nvPicPr>
          <p:cNvPr id="73" name="图片 7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53"/>
          <a:stretch>
            <a:fillRect/>
          </a:stretch>
        </p:blipFill>
        <p:spPr>
          <a:xfrm>
            <a:off x="1057910" y="4382135"/>
            <a:ext cx="1981200" cy="556260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54"/>
          <a:stretch>
            <a:fillRect/>
          </a:stretch>
        </p:blipFill>
        <p:spPr>
          <a:xfrm>
            <a:off x="3533140" y="4382135"/>
            <a:ext cx="1830070" cy="541655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55" cstate="print"/>
          <a:stretch>
            <a:fillRect/>
          </a:stretch>
        </p:blipFill>
        <p:spPr>
          <a:xfrm>
            <a:off x="1579245" y="4443095"/>
            <a:ext cx="749300" cy="422275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56" cstate="print"/>
          <a:stretch>
            <a:fillRect/>
          </a:stretch>
        </p:blipFill>
        <p:spPr>
          <a:xfrm>
            <a:off x="4166870" y="4451985"/>
            <a:ext cx="590550" cy="413385"/>
          </a:xfrm>
          <a:prstGeom prst="rect">
            <a:avLst/>
          </a:prstGeom>
        </p:spPr>
      </p:pic>
      <p:sp>
        <p:nvSpPr>
          <p:cNvPr id="78" name="文本框 34"/>
          <p:cNvSpPr txBox="1"/>
          <p:nvPr>
            <p:custDataLst>
              <p:tags r:id="rId16"/>
            </p:custDataLst>
          </p:nvPr>
        </p:nvSpPr>
        <p:spPr>
          <a:xfrm>
            <a:off x="1137188" y="5094703"/>
            <a:ext cx="19011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Плоская резиновая уплотнительная лента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x2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мм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*20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мм</a:t>
            </a:r>
            <a:endParaRPr lang="en-US" altLang="zh-CN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9" name="文本框 34"/>
          <p:cNvSpPr txBox="1"/>
          <p:nvPr>
            <p:custDataLst>
              <p:tags r:id="rId17"/>
            </p:custDataLst>
          </p:nvPr>
        </p:nvSpPr>
        <p:spPr>
          <a:xfrm>
            <a:off x="3416300" y="5103495"/>
            <a:ext cx="18478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Плоская резиновая уплотнительная лента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x2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10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мм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*1.5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мм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" name="直接连接符 44"/>
          <p:cNvCxnSpPr/>
          <p:nvPr/>
        </p:nvCxnSpPr>
        <p:spPr>
          <a:xfrm>
            <a:off x="562541" y="3121136"/>
            <a:ext cx="1077781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12"/>
          <p:cNvSpPr txBox="1"/>
          <p:nvPr/>
        </p:nvSpPr>
        <p:spPr>
          <a:xfrm>
            <a:off x="618191" y="4142475"/>
            <a:ext cx="3958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紧固件</a:t>
            </a:r>
          </a:p>
        </p:txBody>
      </p:sp>
      <p:sp>
        <p:nvSpPr>
          <p:cNvPr id="55" name="文本框 34"/>
          <p:cNvSpPr txBox="1"/>
          <p:nvPr/>
        </p:nvSpPr>
        <p:spPr>
          <a:xfrm>
            <a:off x="1199515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ST5x14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x430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415415" y="726440"/>
            <a:ext cx="1054735" cy="57531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999740" y="726440"/>
            <a:ext cx="795655" cy="574675"/>
          </a:xfrm>
          <a:prstGeom prst="rect">
            <a:avLst/>
          </a:prstGeom>
        </p:spPr>
      </p:pic>
      <p:sp>
        <p:nvSpPr>
          <p:cNvPr id="24" name="文本框 34"/>
          <p:cNvSpPr txBox="1"/>
          <p:nvPr/>
        </p:nvSpPr>
        <p:spPr>
          <a:xfrm>
            <a:off x="2673350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ST3.9x12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x475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5" name="图片 24" descr="1660717716338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626610" y="725805"/>
            <a:ext cx="1304925" cy="575310"/>
          </a:xfrm>
          <a:prstGeom prst="rect">
            <a:avLst/>
          </a:prstGeom>
        </p:spPr>
      </p:pic>
      <p:sp>
        <p:nvSpPr>
          <p:cNvPr id="26" name="文本框 34"/>
          <p:cNvSpPr txBox="1"/>
          <p:nvPr/>
        </p:nvSpPr>
        <p:spPr>
          <a:xfrm>
            <a:off x="4504055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ST3.9x25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x40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6572885" y="659130"/>
            <a:ext cx="732790" cy="435610"/>
          </a:xfrm>
          <a:prstGeom prst="rect">
            <a:avLst/>
          </a:prstGeom>
        </p:spPr>
      </p:pic>
      <p:sp>
        <p:nvSpPr>
          <p:cNvPr id="31" name="文本框 34"/>
          <p:cNvSpPr txBox="1"/>
          <p:nvPr/>
        </p:nvSpPr>
        <p:spPr>
          <a:xfrm>
            <a:off x="6117590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ST2.9x8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x32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8071485" y="659130"/>
            <a:ext cx="979170" cy="571500"/>
          </a:xfrm>
          <a:prstGeom prst="rect">
            <a:avLst/>
          </a:prstGeom>
        </p:spPr>
      </p:pic>
      <p:sp>
        <p:nvSpPr>
          <p:cNvPr id="54" name="文本框 34"/>
          <p:cNvSpPr txBox="1"/>
          <p:nvPr/>
        </p:nvSpPr>
        <p:spPr>
          <a:xfrm>
            <a:off x="7591425" y="143764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ST2.9x20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x48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34"/>
          <p:cNvSpPr txBox="1"/>
          <p:nvPr>
            <p:custDataLst>
              <p:tags r:id="rId2"/>
            </p:custDataLst>
          </p:nvPr>
        </p:nvSpPr>
        <p:spPr>
          <a:xfrm>
            <a:off x="9469315" y="1301750"/>
            <a:ext cx="2107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Резиновая уплотнительная лента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</a:t>
            </a:r>
            <a:r>
              <a:rPr lang="en-US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</a:p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9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мм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*5</a:t>
            </a: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мм</a:t>
            </a:r>
            <a:endParaRPr lang="zh-CN" altLang="en-US" sz="1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646285" y="725805"/>
            <a:ext cx="1950720" cy="456565"/>
            <a:chOff x="12974" y="7793"/>
            <a:chExt cx="3133" cy="793"/>
          </a:xfrm>
        </p:grpSpPr>
        <p:pic>
          <p:nvPicPr>
            <p:cNvPr id="18" name="图片 17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3" cstate="print"/>
            <a:stretch>
              <a:fillRect/>
            </a:stretch>
          </p:blipFill>
          <p:spPr>
            <a:xfrm>
              <a:off x="12974" y="7793"/>
              <a:ext cx="1603" cy="763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4" cstate="print"/>
            <a:stretch>
              <a:fillRect/>
            </a:stretch>
          </p:blipFill>
          <p:spPr>
            <a:xfrm>
              <a:off x="14625" y="7802"/>
              <a:ext cx="1482" cy="784"/>
            </a:xfrm>
            <a:prstGeom prst="rect">
              <a:avLst/>
            </a:prstGeom>
          </p:spPr>
        </p:pic>
      </p:grpSp>
      <p:sp>
        <p:nvSpPr>
          <p:cNvPr id="46" name="矩形 45"/>
          <p:cNvSpPr/>
          <p:nvPr>
            <p:custDataLst>
              <p:tags r:id="rId3"/>
            </p:custDataLst>
          </p:nvPr>
        </p:nvSpPr>
        <p:spPr>
          <a:xfrm>
            <a:off x="562610" y="659130"/>
            <a:ext cx="507365" cy="226187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/>
              <a:t>КРЕПЕЖ</a:t>
            </a:r>
            <a:endParaRPr lang="en-US" altLang="zh-CN" b="1" dirty="0"/>
          </a:p>
        </p:txBody>
      </p:sp>
      <p:sp>
        <p:nvSpPr>
          <p:cNvPr id="10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597789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Ⅱ</a:t>
            </a:r>
            <a:r>
              <a:rPr lang="ru-RU" altLang="zh-CN" sz="2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Аксессуары и детали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5)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0" name="文本框 34"/>
          <p:cNvSpPr txBox="1"/>
          <p:nvPr>
            <p:custDataLst>
              <p:tags r:id="rId5"/>
            </p:custDataLst>
          </p:nvPr>
        </p:nvSpPr>
        <p:spPr>
          <a:xfrm>
            <a:off x="1199515" y="2614295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ST4.2x16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x62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4"/>
          <p:cNvSpPr txBox="1"/>
          <p:nvPr>
            <p:custDataLst>
              <p:tags r:id="rId6"/>
            </p:custDataLst>
          </p:nvPr>
        </p:nvSpPr>
        <p:spPr>
          <a:xfrm>
            <a:off x="2802890" y="261747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M6×40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x54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3" name="文本框 34"/>
          <p:cNvSpPr txBox="1"/>
          <p:nvPr>
            <p:custDataLst>
              <p:tags r:id="rId7"/>
            </p:custDataLst>
          </p:nvPr>
        </p:nvSpPr>
        <p:spPr>
          <a:xfrm>
            <a:off x="4626610" y="261747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M6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x58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8"/>
            </p:custDataLst>
          </p:nvPr>
        </p:nvSpPr>
        <p:spPr>
          <a:xfrm>
            <a:off x="6100445" y="2615565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M6×16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x4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/>
          <a:stretch>
            <a:fillRect/>
          </a:stretch>
        </p:blipFill>
        <p:spPr>
          <a:xfrm>
            <a:off x="1495425" y="1941830"/>
            <a:ext cx="895187" cy="5400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/>
          <a:stretch>
            <a:fillRect/>
          </a:stretch>
        </p:blipFill>
        <p:spPr>
          <a:xfrm>
            <a:off x="2999740" y="1880870"/>
            <a:ext cx="1131429" cy="54000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>
          <a:xfrm>
            <a:off x="4956175" y="1802765"/>
            <a:ext cx="569558" cy="54000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/>
          <a:stretch>
            <a:fillRect/>
          </a:stretch>
        </p:blipFill>
        <p:spPr>
          <a:xfrm>
            <a:off x="6461760" y="1837690"/>
            <a:ext cx="844091" cy="540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/>
          <a:stretch>
            <a:fillRect/>
          </a:stretch>
        </p:blipFill>
        <p:spPr>
          <a:xfrm>
            <a:off x="7957820" y="1895475"/>
            <a:ext cx="884552" cy="396000"/>
          </a:xfrm>
          <a:prstGeom prst="rect">
            <a:avLst/>
          </a:prstGeom>
        </p:spPr>
      </p:pic>
      <p:sp>
        <p:nvSpPr>
          <p:cNvPr id="4" name="文本框 34"/>
          <p:cNvSpPr txBox="1"/>
          <p:nvPr>
            <p:custDataLst>
              <p:tags r:id="rId14"/>
            </p:custDataLst>
          </p:nvPr>
        </p:nvSpPr>
        <p:spPr>
          <a:xfrm>
            <a:off x="7756525" y="2617470"/>
            <a:ext cx="147383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M8x80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x 8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34"/>
          <a:stretch>
            <a:fillRect/>
          </a:stretch>
        </p:blipFill>
        <p:spPr>
          <a:xfrm>
            <a:off x="2343150" y="490538"/>
            <a:ext cx="7505700" cy="5876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557780"/>
            <a:ext cx="395605" cy="11417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地板安装</a:t>
            </a:r>
          </a:p>
        </p:txBody>
      </p:sp>
      <p:sp>
        <p:nvSpPr>
          <p:cNvPr id="44" name="AutoShape 15"/>
          <p:cNvSpPr>
            <a:spLocks noChangeArrowheads="1"/>
          </p:cNvSpPr>
          <p:nvPr/>
        </p:nvSpPr>
        <p:spPr bwMode="auto">
          <a:xfrm rot="7320000">
            <a:off x="2381885" y="491490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 rot="18720000">
            <a:off x="3244215" y="377507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 rot="7740000">
            <a:off x="4862830" y="17703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 rot="11400000">
            <a:off x="8121015" y="93472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 rot="18660000">
            <a:off x="5565140" y="81407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 rot="7620000">
            <a:off x="6268720" y="58731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7" name="Text Box 7"/>
          <p:cNvSpPr txBox="1">
            <a:spLocks noChangeArrowheads="1"/>
          </p:cNvSpPr>
          <p:nvPr/>
        </p:nvSpPr>
        <p:spPr bwMode="auto">
          <a:xfrm>
            <a:off x="2954508" y="6326119"/>
            <a:ext cx="3126740" cy="3999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【</a:t>
            </a:r>
            <a:r>
              <a:rPr lang="ru-RU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Основание, спереди</a:t>
            </a: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】</a:t>
            </a:r>
            <a:endParaRPr lang="en-US" altLang="zh-CN" sz="2000" dirty="0" smtClean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28" name="AutoShape 15"/>
          <p:cNvSpPr>
            <a:spLocks noChangeArrowheads="1"/>
          </p:cNvSpPr>
          <p:nvPr/>
        </p:nvSpPr>
        <p:spPr bwMode="auto">
          <a:xfrm rot="11460000">
            <a:off x="6245860" y="443230"/>
            <a:ext cx="318770" cy="9842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4976446" cy="830884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(основание 1)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40677" y="1023229"/>
            <a:ext cx="507365" cy="44570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ОСНОВАНИЯ</a:t>
            </a:r>
            <a:endParaRPr lang="zh-CN" altLang="en-US" b="1" dirty="0"/>
          </a:p>
        </p:txBody>
      </p:sp>
      <p:sp>
        <p:nvSpPr>
          <p:cNvPr id="6" name="AutoShap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660000">
            <a:off x="8958580" y="111506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7" name="AutoShape 1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rot="18420000">
            <a:off x="9389110" y="19348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4" name="AutoShap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8540000">
            <a:off x="4447540" y="225869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6924039" y="235585"/>
            <a:ext cx="1024206" cy="32258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0629"/>
              <a:gd name="adj6" fmla="val 13059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FB.B2</a:t>
            </a:r>
          </a:p>
        </p:txBody>
      </p:sp>
      <p:sp>
        <p:nvSpPr>
          <p:cNvPr id="17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9943465" y="1113155"/>
            <a:ext cx="911225" cy="32258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13188"/>
              <a:gd name="adj6" fmla="val 1285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FRC</a:t>
            </a:r>
          </a:p>
        </p:txBody>
      </p:sp>
      <p:sp>
        <p:nvSpPr>
          <p:cNvPr id="18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8874124" y="697865"/>
            <a:ext cx="1113937" cy="32258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5866"/>
              <a:gd name="adj6" fmla="val 13588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FB.B2</a:t>
            </a:r>
          </a:p>
        </p:txBody>
      </p:sp>
      <p:sp>
        <p:nvSpPr>
          <p:cNvPr id="21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1327638" y="5822950"/>
            <a:ext cx="122760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105471"/>
              <a:gd name="adj6" fmla="val -2556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FFB.L8</a:t>
            </a:r>
          </a:p>
        </p:txBody>
      </p:sp>
      <p:sp>
        <p:nvSpPr>
          <p:cNvPr id="22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3109058" y="5866619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7996"/>
              <a:gd name="adj6" fmla="val -4072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</a:p>
        </p:txBody>
      </p:sp>
      <p:sp>
        <p:nvSpPr>
          <p:cNvPr id="23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6661784" y="6361430"/>
            <a:ext cx="1224915" cy="336550"/>
          </a:xfrm>
          <a:prstGeom prst="borderCallout2">
            <a:avLst>
              <a:gd name="adj1" fmla="val 51509"/>
              <a:gd name="adj2" fmla="val 98017"/>
              <a:gd name="adj3" fmla="val 54150"/>
              <a:gd name="adj4" fmla="val 131350"/>
              <a:gd name="adj5" fmla="val -48490"/>
              <a:gd name="adj6" fmla="val 17075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FFB.R8</a:t>
            </a:r>
          </a:p>
        </p:txBody>
      </p:sp>
      <p:sp>
        <p:nvSpPr>
          <p:cNvPr id="24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4079631" y="913130"/>
            <a:ext cx="108863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FB.B1</a:t>
            </a:r>
          </a:p>
        </p:txBody>
      </p:sp>
      <p:sp>
        <p:nvSpPr>
          <p:cNvPr id="25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8303895" y="3878580"/>
            <a:ext cx="1186815" cy="336550"/>
          </a:xfrm>
          <a:prstGeom prst="borderCallout2">
            <a:avLst>
              <a:gd name="adj1" fmla="val 62830"/>
              <a:gd name="adj2" fmla="val 102354"/>
              <a:gd name="adj3" fmla="val 62641"/>
              <a:gd name="adj4" fmla="val 119101"/>
              <a:gd name="adj5" fmla="val -5849"/>
              <a:gd name="adj6" fmla="val 13499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FB.B1</a:t>
            </a:r>
          </a:p>
        </p:txBody>
      </p:sp>
      <p:sp>
        <p:nvSpPr>
          <p:cNvPr id="4" name="AutoShape 15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 rot="18240000">
            <a:off x="6985635" y="499237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AutoShape 15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 rot="7680000">
            <a:off x="8664575" y="288163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3" name="AutoShape 15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900000">
            <a:off x="3125470" y="531685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5" name="AutoShape 1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 rot="11820000">
            <a:off x="4997450" y="576897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AutoShape 16"/>
          <p:cNvSpPr/>
          <p:nvPr>
            <p:custDataLst>
              <p:tags r:id="rId19"/>
            </p:custDataLst>
          </p:nvPr>
        </p:nvSpPr>
        <p:spPr bwMode="auto">
          <a:xfrm flipH="1">
            <a:off x="3554095" y="176720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  <p:sp>
        <p:nvSpPr>
          <p:cNvPr id="26" name="AutoShape 16"/>
          <p:cNvSpPr/>
          <p:nvPr>
            <p:custDataLst>
              <p:tags r:id="rId20"/>
            </p:custDataLst>
          </p:nvPr>
        </p:nvSpPr>
        <p:spPr bwMode="auto">
          <a:xfrm flipH="1">
            <a:off x="6803390" y="126174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65849"/>
              <a:gd name="adj6" fmla="val -2424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  <p:sp>
        <p:nvSpPr>
          <p:cNvPr id="27" name="AutoShape 16"/>
          <p:cNvSpPr/>
          <p:nvPr>
            <p:custDataLst>
              <p:tags r:id="rId21"/>
            </p:custDataLst>
          </p:nvPr>
        </p:nvSpPr>
        <p:spPr bwMode="auto">
          <a:xfrm flipH="1">
            <a:off x="7183755" y="2668270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25283"/>
              <a:gd name="adj6" fmla="val -3763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  <p:sp>
        <p:nvSpPr>
          <p:cNvPr id="30" name="AutoShape 16"/>
          <p:cNvSpPr/>
          <p:nvPr>
            <p:custDataLst>
              <p:tags r:id="rId22"/>
            </p:custDataLst>
          </p:nvPr>
        </p:nvSpPr>
        <p:spPr bwMode="auto">
          <a:xfrm flipH="1">
            <a:off x="1820008" y="3891915"/>
            <a:ext cx="1043207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FB.B1</a:t>
            </a:r>
          </a:p>
        </p:txBody>
      </p:sp>
      <p:sp>
        <p:nvSpPr>
          <p:cNvPr id="31" name="AutoShape 16"/>
          <p:cNvSpPr/>
          <p:nvPr>
            <p:custDataLst>
              <p:tags r:id="rId23"/>
            </p:custDataLst>
          </p:nvPr>
        </p:nvSpPr>
        <p:spPr bwMode="auto">
          <a:xfrm flipH="1">
            <a:off x="9347835" y="2470785"/>
            <a:ext cx="1186815" cy="336550"/>
          </a:xfrm>
          <a:prstGeom prst="borderCallout2">
            <a:avLst>
              <a:gd name="adj1" fmla="val 62830"/>
              <a:gd name="adj2" fmla="val 102354"/>
              <a:gd name="adj3" fmla="val 62641"/>
              <a:gd name="adj4" fmla="val 119101"/>
              <a:gd name="adj5" fmla="val -5849"/>
              <a:gd name="adj6" fmla="val 13499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FB.B1</a:t>
            </a:r>
          </a:p>
        </p:txBody>
      </p:sp>
      <p:sp>
        <p:nvSpPr>
          <p:cNvPr id="32" name="AutoShape 15"/>
          <p:cNvSpPr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1080000">
            <a:off x="7357745" y="74422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3" name="AutoShape 16"/>
          <p:cNvSpPr/>
          <p:nvPr>
            <p:custDataLst>
              <p:tags r:id="rId25"/>
            </p:custDataLst>
          </p:nvPr>
        </p:nvSpPr>
        <p:spPr bwMode="auto">
          <a:xfrm flipH="1">
            <a:off x="5328138" y="154305"/>
            <a:ext cx="826476" cy="336550"/>
          </a:xfrm>
          <a:prstGeom prst="borderCallout2">
            <a:avLst>
              <a:gd name="adj1" fmla="val 51103"/>
              <a:gd name="adj2" fmla="val -1137"/>
              <a:gd name="adj3" fmla="val 61770"/>
              <a:gd name="adj4" fmla="val -23361"/>
              <a:gd name="adj5" fmla="val 147924"/>
              <a:gd name="adj6" fmla="val -88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KCFRC</a:t>
            </a:r>
          </a:p>
        </p:txBody>
      </p:sp>
      <p:sp>
        <p:nvSpPr>
          <p:cNvPr id="34" name="AutoShape 15"/>
          <p:cNvSpPr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7740000">
            <a:off x="3639820" y="330073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5" name="AutoShape 15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 rot="18240000">
            <a:off x="8150225" y="347535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6" name="AutoShape 15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 rot="7680000">
            <a:off x="7459345" y="43313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7" name="AutoShape 16"/>
          <p:cNvSpPr/>
          <p:nvPr>
            <p:custDataLst>
              <p:tags r:id="rId29"/>
            </p:custDataLst>
          </p:nvPr>
        </p:nvSpPr>
        <p:spPr bwMode="auto">
          <a:xfrm flipH="1">
            <a:off x="7183755" y="5288280"/>
            <a:ext cx="1186815" cy="336550"/>
          </a:xfrm>
          <a:prstGeom prst="borderCallout2">
            <a:avLst>
              <a:gd name="adj1" fmla="val 62830"/>
              <a:gd name="adj2" fmla="val 102354"/>
              <a:gd name="adj3" fmla="val 62641"/>
              <a:gd name="adj4" fmla="val 119101"/>
              <a:gd name="adj5" fmla="val -5849"/>
              <a:gd name="adj6" fmla="val 13499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FB.B1</a:t>
            </a:r>
          </a:p>
        </p:txBody>
      </p:sp>
      <p:sp>
        <p:nvSpPr>
          <p:cNvPr id="38" name="AutoShape 16"/>
          <p:cNvSpPr/>
          <p:nvPr>
            <p:custDataLst>
              <p:tags r:id="rId30"/>
            </p:custDataLst>
          </p:nvPr>
        </p:nvSpPr>
        <p:spPr bwMode="auto">
          <a:xfrm flipH="1">
            <a:off x="5994400" y="4215130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25283"/>
              <a:gd name="adj6" fmla="val -3763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  <p:sp>
        <p:nvSpPr>
          <p:cNvPr id="39" name="AutoShape 16"/>
          <p:cNvSpPr/>
          <p:nvPr>
            <p:custDataLst>
              <p:tags r:id="rId31"/>
            </p:custDataLst>
          </p:nvPr>
        </p:nvSpPr>
        <p:spPr bwMode="auto">
          <a:xfrm flipH="1">
            <a:off x="2936631" y="2557780"/>
            <a:ext cx="100862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FB.B1</a:t>
            </a:r>
          </a:p>
        </p:txBody>
      </p:sp>
      <p:sp>
        <p:nvSpPr>
          <p:cNvPr id="40" name="AutoShape 16"/>
          <p:cNvSpPr/>
          <p:nvPr>
            <p:custDataLst>
              <p:tags r:id="rId32"/>
            </p:custDataLst>
          </p:nvPr>
        </p:nvSpPr>
        <p:spPr bwMode="auto">
          <a:xfrm flipH="1">
            <a:off x="2323465" y="3339465"/>
            <a:ext cx="92964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33773"/>
              <a:gd name="adj6" fmla="val -4590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FBC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图片 10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196523" y="140335"/>
            <a:ext cx="4795643" cy="612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椭圆 7"/>
          <p:cNvSpPr/>
          <p:nvPr/>
        </p:nvSpPr>
        <p:spPr>
          <a:xfrm>
            <a:off x="5684520" y="140335"/>
            <a:ext cx="823595" cy="6197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AutoShape 16"/>
          <p:cNvSpPr/>
          <p:nvPr/>
        </p:nvSpPr>
        <p:spPr bwMode="auto">
          <a:xfrm flipH="1">
            <a:off x="6871970" y="759460"/>
            <a:ext cx="153606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102452"/>
              <a:gd name="adj6" fmla="val -1707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ST4.2x16x18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906010" y="5646420"/>
            <a:ext cx="1831975" cy="7759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8"/>
          <a:srcRect l="1319" t="5140" r="10442" b="5354"/>
          <a:stretch>
            <a:fillRect/>
          </a:stretch>
        </p:blipFill>
        <p:spPr>
          <a:xfrm>
            <a:off x="2188845" y="563245"/>
            <a:ext cx="2382498" cy="187200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9"/>
          <a:srcRect l="4068" t="3899" r="10203" b="9264"/>
          <a:stretch>
            <a:fillRect/>
          </a:stretch>
        </p:blipFill>
        <p:spPr>
          <a:xfrm>
            <a:off x="662940" y="4608195"/>
            <a:ext cx="3926205" cy="207581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20" name="直接连接符 19"/>
          <p:cNvCxnSpPr/>
          <p:nvPr/>
        </p:nvCxnSpPr>
        <p:spPr>
          <a:xfrm>
            <a:off x="3938270" y="864235"/>
            <a:ext cx="95885" cy="38354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351915" y="5097780"/>
            <a:ext cx="89535" cy="36766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>
            <a:off x="3957320" y="5384165"/>
            <a:ext cx="139700" cy="5175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5" idx="7"/>
            <a:endCxn id="8" idx="2"/>
          </p:cNvCxnSpPr>
          <p:nvPr/>
        </p:nvCxnSpPr>
        <p:spPr>
          <a:xfrm flipV="1">
            <a:off x="4222750" y="450215"/>
            <a:ext cx="1461770" cy="387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4" idx="1"/>
            <a:endCxn id="18" idx="6"/>
          </p:cNvCxnSpPr>
          <p:nvPr/>
        </p:nvCxnSpPr>
        <p:spPr>
          <a:xfrm flipH="1" flipV="1">
            <a:off x="4589145" y="5646420"/>
            <a:ext cx="584835" cy="113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标注 64"/>
          <p:cNvSpPr/>
          <p:nvPr/>
        </p:nvSpPr>
        <p:spPr>
          <a:xfrm>
            <a:off x="789305" y="563245"/>
            <a:ext cx="1394460" cy="278765"/>
          </a:xfrm>
          <a:prstGeom prst="wedgeRoundRectCallout">
            <a:avLst>
              <a:gd name="adj1" fmla="val 86930"/>
              <a:gd name="adj2" fmla="val 4316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圆角矩形标注 25"/>
          <p:cNvSpPr/>
          <p:nvPr/>
        </p:nvSpPr>
        <p:spPr>
          <a:xfrm>
            <a:off x="905510" y="4207510"/>
            <a:ext cx="1394460" cy="278765"/>
          </a:xfrm>
          <a:prstGeom prst="wedgeRoundRectCallout">
            <a:avLst>
              <a:gd name="adj1" fmla="val -15938"/>
              <a:gd name="adj2" fmla="val 21195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759460"/>
            <a:ext cx="507365" cy="445706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ОСНОВАНИЯ</a:t>
            </a:r>
            <a:endParaRPr lang="zh-CN" altLang="en-US" b="1" dirty="0"/>
          </a:p>
        </p:txBody>
      </p:sp>
      <p:sp>
        <p:nvSpPr>
          <p:cNvPr id="9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32638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 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ru-RU" sz="12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(основание 2)</a:t>
            </a:r>
            <a:endParaRPr lang="zh-CN" altLang="en-US" sz="1200" b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518910" y="6366510"/>
            <a:ext cx="4261485" cy="3975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ru-RU" altLang="zh-CN" sz="20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Основание, вид сзади</a:t>
            </a:r>
            <a:r>
              <a:rPr lang="en-US" altLang="zh-CN" sz="20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  <a:endParaRPr lang="en-US" altLang="zh-CN" sz="20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3" name="文本框 31"/>
          <p:cNvSpPr txBox="1"/>
          <p:nvPr>
            <p:custDataLst>
              <p:tags r:id="rId5"/>
            </p:custDataLst>
          </p:nvPr>
        </p:nvSpPr>
        <p:spPr>
          <a:xfrm>
            <a:off x="5820410" y="3131136"/>
            <a:ext cx="3147695" cy="1604414"/>
          </a:xfrm>
          <a:prstGeom prst="rect">
            <a:avLst/>
          </a:prstGeom>
          <a:solidFill>
            <a:srgbClr val="E7E6E6"/>
          </a:solidFill>
          <a:ln w="12700" cmpd="sng">
            <a:noFill/>
            <a:prstDash val="solid"/>
          </a:ln>
        </p:spPr>
        <p:txBody>
          <a:bodyPr wrap="square" rtlCol="0">
            <a:spAutoFit/>
          </a:bodyPr>
          <a:lstStyle/>
          <a:p>
            <a:pPr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После того как основные части основания будут установлены на место, при помощи 18 винтов «ST4.2x16» с обратной стороны зафиксируйте и закрепите четыре угла и разъемы каждой угловой планки.</a:t>
            </a:r>
            <a:endParaRPr lang="zh-CN" altLang="en-US" sz="1200" dirty="0" smtClean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20"/>
          <a:srcRect l="-2573" t="-6248" r="8576" b="14185"/>
          <a:stretch>
            <a:fillRect/>
          </a:stretch>
        </p:blipFill>
        <p:spPr>
          <a:xfrm>
            <a:off x="2375535" y="2429510"/>
            <a:ext cx="1814070" cy="2016000"/>
          </a:xfrm>
          <a:prstGeom prst="ellipse">
            <a:avLst/>
          </a:prstGeom>
          <a:noFill/>
          <a:ln w="9525">
            <a:noFill/>
          </a:ln>
        </p:spPr>
      </p:pic>
      <p:cxnSp>
        <p:nvCxnSpPr>
          <p:cNvPr id="5" name="直接连接符 4"/>
          <p:cNvCxnSpPr/>
          <p:nvPr>
            <p:custDataLst>
              <p:tags r:id="rId6"/>
            </p:custDataLst>
          </p:nvPr>
        </p:nvCxnSpPr>
        <p:spPr>
          <a:xfrm>
            <a:off x="2748915" y="864235"/>
            <a:ext cx="238760" cy="85915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>
            <p:custDataLst>
              <p:tags r:id="rId7"/>
            </p:custDataLst>
          </p:nvPr>
        </p:nvCxnSpPr>
        <p:spPr>
          <a:xfrm>
            <a:off x="9717405" y="16510"/>
            <a:ext cx="274955" cy="9747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>
            <p:custDataLst>
              <p:tags r:id="rId8"/>
            </p:custDataLst>
          </p:nvPr>
        </p:nvCxnSpPr>
        <p:spPr>
          <a:xfrm>
            <a:off x="9502775" y="1811020"/>
            <a:ext cx="274955" cy="9747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1981200" y="2538730"/>
            <a:ext cx="3100705" cy="19386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>
            <p:custDataLst>
              <p:tags r:id="rId9"/>
            </p:custDataLst>
          </p:nvPr>
        </p:nvCxnSpPr>
        <p:spPr>
          <a:xfrm>
            <a:off x="2987675" y="2785745"/>
            <a:ext cx="193675" cy="52768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778760" y="3361690"/>
            <a:ext cx="278130" cy="28702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10"/>
            </p:custDataLst>
          </p:nvPr>
        </p:nvSpPr>
        <p:spPr>
          <a:xfrm>
            <a:off x="5196840" y="2191385"/>
            <a:ext cx="894715" cy="5943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stCxn id="17" idx="2"/>
            <a:endCxn id="10" idx="7"/>
          </p:cNvCxnSpPr>
          <p:nvPr>
            <p:custDataLst>
              <p:tags r:id="rId11"/>
            </p:custDataLst>
          </p:nvPr>
        </p:nvCxnSpPr>
        <p:spPr>
          <a:xfrm flipH="1">
            <a:off x="4627880" y="2488565"/>
            <a:ext cx="568960" cy="334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标注 26"/>
          <p:cNvSpPr/>
          <p:nvPr>
            <p:custDataLst>
              <p:tags r:id="rId12"/>
            </p:custDataLst>
          </p:nvPr>
        </p:nvSpPr>
        <p:spPr>
          <a:xfrm>
            <a:off x="905510" y="2660650"/>
            <a:ext cx="1394460" cy="278765"/>
          </a:xfrm>
          <a:prstGeom prst="wedgeRoundRectCallout">
            <a:avLst>
              <a:gd name="adj1" fmla="val 81420"/>
              <a:gd name="adj2" fmla="val 16708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椭圆 12"/>
          <p:cNvSpPr/>
          <p:nvPr>
            <p:custDataLst>
              <p:tags r:id="rId13"/>
            </p:custDataLst>
          </p:nvPr>
        </p:nvSpPr>
        <p:spPr>
          <a:xfrm>
            <a:off x="5017135" y="3909060"/>
            <a:ext cx="894715" cy="5943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>
            <a:stCxn id="13" idx="3"/>
          </p:cNvCxnSpPr>
          <p:nvPr>
            <p:custDataLst>
              <p:tags r:id="rId14"/>
            </p:custDataLst>
          </p:nvPr>
        </p:nvCxnSpPr>
        <p:spPr>
          <a:xfrm flipH="1" flipV="1">
            <a:off x="4618990" y="4204970"/>
            <a:ext cx="528955" cy="21145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9758998" y="4068763"/>
            <a:ext cx="2250619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7460615" y="3999548"/>
            <a:ext cx="2235841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2817178" y="4006215"/>
            <a:ext cx="2241370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9662160" y="1337628"/>
            <a:ext cx="2259209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5058728" y="4002405"/>
            <a:ext cx="2250000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>
          <a:xfrm>
            <a:off x="571183" y="4000500"/>
            <a:ext cx="2248760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7384733" y="1331595"/>
            <a:ext cx="2242582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2910840" y="1337945"/>
            <a:ext cx="2230220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5111115" y="1331595"/>
            <a:ext cx="2238904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595313" y="1337628"/>
            <a:ext cx="2250619" cy="18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2526030" y="23291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4957445" y="22777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/>
        </p:nvSpPr>
        <p:spPr bwMode="auto">
          <a:xfrm flipH="1">
            <a:off x="5907404" y="1933575"/>
            <a:ext cx="104584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76604"/>
              <a:gd name="adj6" fmla="val 11824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AutoShape 16"/>
          <p:cNvSpPr/>
          <p:nvPr/>
        </p:nvSpPr>
        <p:spPr bwMode="auto">
          <a:xfrm flipH="1">
            <a:off x="3698874" y="2056765"/>
            <a:ext cx="98742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58301"/>
              <a:gd name="adj6" fmla="val 12604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7215505" y="22758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" name="AutoShape 16"/>
          <p:cNvSpPr/>
          <p:nvPr/>
        </p:nvSpPr>
        <p:spPr bwMode="auto">
          <a:xfrm flipH="1">
            <a:off x="8272144" y="1933575"/>
            <a:ext cx="103060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1132"/>
              <a:gd name="adj6" fmla="val 11804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5" name="AutoShape 15"/>
          <p:cNvSpPr>
            <a:spLocks noChangeArrowheads="1"/>
          </p:cNvSpPr>
          <p:nvPr/>
        </p:nvSpPr>
        <p:spPr bwMode="auto">
          <a:xfrm>
            <a:off x="9432925" y="231140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0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571500" y="4260215"/>
            <a:ext cx="971550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13625"/>
              <a:gd name="adj5" fmla="val 300943"/>
              <a:gd name="adj6" fmla="val -1590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10482579" y="1992630"/>
            <a:ext cx="10617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45283"/>
              <a:gd name="adj6" fmla="val 11055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AutoShape 15"/>
          <p:cNvSpPr>
            <a:spLocks noChangeArrowheads="1"/>
          </p:cNvSpPr>
          <p:nvPr/>
        </p:nvSpPr>
        <p:spPr bwMode="auto">
          <a:xfrm>
            <a:off x="2663190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2908299" y="4510405"/>
            <a:ext cx="1016635" cy="336550"/>
          </a:xfrm>
          <a:prstGeom prst="borderCallout2">
            <a:avLst>
              <a:gd name="adj1" fmla="val 48490"/>
              <a:gd name="adj2" fmla="val -184"/>
              <a:gd name="adj3" fmla="val 48679"/>
              <a:gd name="adj4" fmla="val -12694"/>
              <a:gd name="adj5" fmla="val 244150"/>
              <a:gd name="adj6" fmla="val -772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AutoShape 15"/>
          <p:cNvSpPr>
            <a:spLocks noChangeArrowheads="1"/>
          </p:cNvSpPr>
          <p:nvPr/>
        </p:nvSpPr>
        <p:spPr bwMode="auto">
          <a:xfrm>
            <a:off x="4683125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8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5059045" y="5869305"/>
            <a:ext cx="1008380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13625"/>
              <a:gd name="adj5" fmla="val -106415"/>
              <a:gd name="adj6" fmla="val -1662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1" name="AutoShape 15"/>
          <p:cNvSpPr>
            <a:spLocks noChangeArrowheads="1"/>
          </p:cNvSpPr>
          <p:nvPr/>
        </p:nvSpPr>
        <p:spPr bwMode="auto">
          <a:xfrm>
            <a:off x="7047230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8" name="AutoShape 16"/>
          <p:cNvSpPr/>
          <p:nvPr/>
        </p:nvSpPr>
        <p:spPr bwMode="auto">
          <a:xfrm flipH="1">
            <a:off x="8203564" y="4669790"/>
            <a:ext cx="111188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04340"/>
              <a:gd name="adj6" fmla="val 12067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9627235" y="50063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75" name="图片 7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/>
          <a:srcRect l="11294" t="8801" r="12237" b="22581"/>
          <a:stretch>
            <a:fillRect/>
          </a:stretch>
        </p:blipFill>
        <p:spPr>
          <a:xfrm>
            <a:off x="7270115" y="259080"/>
            <a:ext cx="1866265" cy="107251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76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9002395" y="158115"/>
            <a:ext cx="103060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7735"/>
              <a:gd name="adj6" fmla="val 13288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7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5934808" y="259080"/>
            <a:ext cx="1335307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40391"/>
              <a:gd name="adj6" fmla="val -7011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8" name="椭圆 77"/>
          <p:cNvSpPr/>
          <p:nvPr>
            <p:custDataLst>
              <p:tags r:id="rId9"/>
            </p:custDataLst>
          </p:nvPr>
        </p:nvSpPr>
        <p:spPr>
          <a:xfrm>
            <a:off x="7837170" y="2428875"/>
            <a:ext cx="434975" cy="26162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9" name="直接连接符 78"/>
          <p:cNvCxnSpPr>
            <a:stCxn id="75" idx="4"/>
            <a:endCxn id="78" idx="0"/>
          </p:cNvCxnSpPr>
          <p:nvPr>
            <p:custDataLst>
              <p:tags r:id="rId10"/>
            </p:custDataLst>
          </p:nvPr>
        </p:nvCxnSpPr>
        <p:spPr>
          <a:xfrm flipH="1">
            <a:off x="8054975" y="1331595"/>
            <a:ext cx="148590" cy="10972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AutoShape 16"/>
          <p:cNvSpPr/>
          <p:nvPr/>
        </p:nvSpPr>
        <p:spPr bwMode="auto">
          <a:xfrm flipH="1">
            <a:off x="11087734" y="3732530"/>
            <a:ext cx="100266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96603"/>
              <a:gd name="adj6" fmla="val 15374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Text Box 7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899160" y="3416300"/>
            <a:ext cx="1389380" cy="523107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Основание, спереди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2" name="矩形 1"/>
          <p:cNvSpPr/>
          <p:nvPr>
            <p:custDataLst>
              <p:tags r:id="rId12"/>
            </p:custDataLst>
          </p:nvPr>
        </p:nvSpPr>
        <p:spPr>
          <a:xfrm>
            <a:off x="64135" y="1441450"/>
            <a:ext cx="507365" cy="4851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ПОЛА</a:t>
            </a:r>
            <a:endParaRPr lang="zh-CN" altLang="en-US" b="1" dirty="0"/>
          </a:p>
        </p:txBody>
      </p:sp>
      <p:sp>
        <p:nvSpPr>
          <p:cNvPr id="6" name="Text Box 7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-635" y="-36830"/>
            <a:ext cx="532638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пол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图片 117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9720263" y="3381058"/>
            <a:ext cx="2247411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7" name="图片 116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9632950" y="1036638"/>
            <a:ext cx="2188993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6" name="图片 115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7343458" y="1036638"/>
            <a:ext cx="2218945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5139690" y="1037273"/>
            <a:ext cx="2224830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图片 113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2812733" y="950595"/>
            <a:ext cx="2261219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3" name="图片 112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634365" y="950278"/>
            <a:ext cx="2237037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9"/>
          <a:srcRect l="1218" t="21914" r="19895" b="13383"/>
          <a:stretch>
            <a:fillRect/>
          </a:stretch>
        </p:blipFill>
        <p:spPr>
          <a:xfrm>
            <a:off x="672465" y="5114925"/>
            <a:ext cx="2354580" cy="125793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0"/>
          <a:srcRect l="9174" t="18889" r="24097" b="17739"/>
          <a:stretch>
            <a:fillRect/>
          </a:stretch>
        </p:blipFill>
        <p:spPr>
          <a:xfrm>
            <a:off x="3992245" y="5104765"/>
            <a:ext cx="2201545" cy="127508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74165" y="3268980"/>
            <a:ext cx="8309610" cy="1316990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2497455" y="16897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2" name="AutoShape 15"/>
          <p:cNvSpPr>
            <a:spLocks noChangeArrowheads="1"/>
          </p:cNvSpPr>
          <p:nvPr/>
        </p:nvSpPr>
        <p:spPr bwMode="auto">
          <a:xfrm>
            <a:off x="4968240" y="16897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/>
        </p:nvSpPr>
        <p:spPr bwMode="auto">
          <a:xfrm flipH="1">
            <a:off x="2018029" y="614045"/>
            <a:ext cx="1032901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346981"/>
              <a:gd name="adj6" fmla="val 14898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5" name="AutoShape 16"/>
          <p:cNvSpPr/>
          <p:nvPr/>
        </p:nvSpPr>
        <p:spPr bwMode="auto">
          <a:xfrm flipH="1">
            <a:off x="633046" y="4778375"/>
            <a:ext cx="83761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01132"/>
              <a:gd name="adj6" fmla="val -4429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7185025" y="16897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3" name="AutoShape 16"/>
          <p:cNvSpPr/>
          <p:nvPr/>
        </p:nvSpPr>
        <p:spPr bwMode="auto">
          <a:xfrm flipH="1">
            <a:off x="5780404" y="4845050"/>
            <a:ext cx="1086387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47735"/>
              <a:gd name="adj6" fmla="val 13288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4" name="AutoShape 16"/>
          <p:cNvSpPr/>
          <p:nvPr/>
        </p:nvSpPr>
        <p:spPr bwMode="auto">
          <a:xfrm flipH="1">
            <a:off x="2813685" y="5104130"/>
            <a:ext cx="96266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8113"/>
              <a:gd name="adj6" fmla="val 14313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5" name="AutoShape 16"/>
          <p:cNvSpPr/>
          <p:nvPr/>
        </p:nvSpPr>
        <p:spPr bwMode="auto">
          <a:xfrm flipH="1">
            <a:off x="3626485" y="4676775"/>
            <a:ext cx="98425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06981"/>
              <a:gd name="adj6" fmla="val -2477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6" name="椭圆 65"/>
          <p:cNvSpPr/>
          <p:nvPr/>
        </p:nvSpPr>
        <p:spPr>
          <a:xfrm>
            <a:off x="5073650" y="4324985"/>
            <a:ext cx="616585" cy="4000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1401445" y="4236720"/>
            <a:ext cx="616585" cy="4000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9" name="直接连接符 68"/>
          <p:cNvCxnSpPr>
            <a:stCxn id="66" idx="4"/>
          </p:cNvCxnSpPr>
          <p:nvPr/>
        </p:nvCxnSpPr>
        <p:spPr>
          <a:xfrm flipH="1">
            <a:off x="5208270" y="4725035"/>
            <a:ext cx="173990" cy="425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>
            <a:stCxn id="67" idx="4"/>
          </p:cNvCxnSpPr>
          <p:nvPr/>
        </p:nvCxnSpPr>
        <p:spPr>
          <a:xfrm>
            <a:off x="1710055" y="4636770"/>
            <a:ext cx="113030" cy="482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utoShape 16"/>
          <p:cNvSpPr/>
          <p:nvPr>
            <p:custDataLst>
              <p:tags r:id="rId2"/>
            </p:custDataLst>
          </p:nvPr>
        </p:nvSpPr>
        <p:spPr bwMode="auto">
          <a:xfrm flipH="1">
            <a:off x="3161030" y="614045"/>
            <a:ext cx="1016635" cy="336550"/>
          </a:xfrm>
          <a:prstGeom prst="borderCallout2">
            <a:avLst>
              <a:gd name="adj1" fmla="val 48490"/>
              <a:gd name="adj2" fmla="val -184"/>
              <a:gd name="adj3" fmla="val 48679"/>
              <a:gd name="adj4" fmla="val -12551"/>
              <a:gd name="adj5" fmla="val 323773"/>
              <a:gd name="adj6" fmla="val 2579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5" name="AutoShape 16"/>
          <p:cNvSpPr/>
          <p:nvPr/>
        </p:nvSpPr>
        <p:spPr bwMode="auto">
          <a:xfrm flipH="1">
            <a:off x="4610734" y="614045"/>
            <a:ext cx="989965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320377"/>
              <a:gd name="adj6" fmla="val 15109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7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5638800" y="614045"/>
            <a:ext cx="1005205" cy="336550"/>
          </a:xfrm>
          <a:prstGeom prst="borderCallout2">
            <a:avLst>
              <a:gd name="adj1" fmla="val 48490"/>
              <a:gd name="adj2" fmla="val -184"/>
              <a:gd name="adj3" fmla="val 48679"/>
              <a:gd name="adj4" fmla="val -12551"/>
              <a:gd name="adj5" fmla="val 343584"/>
              <a:gd name="adj6" fmla="val 1675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AutoShape 16"/>
          <p:cNvSpPr/>
          <p:nvPr/>
        </p:nvSpPr>
        <p:spPr bwMode="auto">
          <a:xfrm flipH="1">
            <a:off x="7139939" y="614045"/>
            <a:ext cx="1133622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368288"/>
              <a:gd name="adj6" fmla="val 14063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-635" y="-36830"/>
            <a:ext cx="5326380" cy="459105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пол 2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5"/>
            </p:custDataLst>
          </p:nvPr>
        </p:nvSpPr>
        <p:spPr>
          <a:xfrm>
            <a:off x="64135" y="1441450"/>
            <a:ext cx="507365" cy="4851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ПОЛА</a:t>
            </a:r>
            <a:endParaRPr lang="zh-CN" altLang="en-US" b="1" dirty="0"/>
          </a:p>
        </p:txBody>
      </p:sp>
      <p:sp>
        <p:nvSpPr>
          <p:cNvPr id="4" name="AutoShap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401810" y="16897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8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11088369" y="614045"/>
            <a:ext cx="110363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95283"/>
              <a:gd name="adj6" fmla="val 14536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PCH.F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9114154" y="614045"/>
            <a:ext cx="1181637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372641"/>
              <a:gd name="adj6" fmla="val 11549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KCP1.F2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AutoShape 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 rot="5400000">
            <a:off x="11187430" y="25323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3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11224259" y="4845050"/>
            <a:ext cx="967740" cy="336550"/>
          </a:xfrm>
          <a:prstGeom prst="borderCallout2">
            <a:avLst>
              <a:gd name="adj1" fmla="val 51259"/>
              <a:gd name="adj2" fmla="val 100083"/>
              <a:gd name="adj3" fmla="val 51320"/>
              <a:gd name="adj4" fmla="val 111158"/>
              <a:gd name="adj5" fmla="val -236792"/>
              <a:gd name="adj6" fmla="val 7469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KCP1.F2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9750668" y="2940685"/>
            <a:ext cx="1131961" cy="336550"/>
          </a:xfrm>
          <a:prstGeom prst="borderCallout2">
            <a:avLst>
              <a:gd name="adj1" fmla="val 48490"/>
              <a:gd name="adj2" fmla="val -184"/>
              <a:gd name="adj3" fmla="val 48679"/>
              <a:gd name="adj4" fmla="val -12551"/>
              <a:gd name="adj5" fmla="val 169811"/>
              <a:gd name="adj6" fmla="val -1103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P1.F1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 Box 7"/>
          <p:cNvSpPr txBox="1">
            <a:spLocks noChangeArrowheads="1"/>
          </p:cNvSpPr>
          <p:nvPr/>
        </p:nvSpPr>
        <p:spPr bwMode="auto">
          <a:xfrm>
            <a:off x="0" y="0"/>
            <a:ext cx="4420870" cy="4591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三、</a:t>
            </a:r>
            <a:r>
              <a:rPr lang="en-US" altLang="zh-CN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zh-CN" altLang="en-US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安装指导过程详细说明</a:t>
            </a:r>
            <a:r>
              <a:rPr lang="en-US" altLang="zh-CN" sz="24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  <a:endParaRPr lang="en-US" altLang="zh-CN" sz="24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grpSp>
        <p:nvGrpSpPr>
          <p:cNvPr id="5" name="组合 118"/>
          <p:cNvGrpSpPr/>
          <p:nvPr/>
        </p:nvGrpSpPr>
        <p:grpSpPr>
          <a:xfrm rot="10800000">
            <a:off x="2015490" y="1496060"/>
            <a:ext cx="8084820" cy="4246245"/>
            <a:chOff x="2270" y="5989"/>
            <a:chExt cx="2622" cy="1012"/>
          </a:xfrm>
        </p:grpSpPr>
        <p:pic>
          <p:nvPicPr>
            <p:cNvPr id="118" name="图片 117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3392" y="5989"/>
              <a:ext cx="1501" cy="1013"/>
            </a:xfrm>
            <a:prstGeom prst="rect">
              <a:avLst/>
            </a:prstGeom>
          </p:spPr>
        </p:pic>
        <p:pic>
          <p:nvPicPr>
            <p:cNvPr id="117" name="图片 116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2270" y="5989"/>
              <a:ext cx="1122" cy="803"/>
            </a:xfrm>
            <a:prstGeom prst="rect">
              <a:avLst/>
            </a:prstGeom>
          </p:spPr>
        </p:pic>
      </p:grpSp>
      <p:sp>
        <p:nvSpPr>
          <p:cNvPr id="88" name="圆角矩形标注 87"/>
          <p:cNvSpPr/>
          <p:nvPr>
            <p:custDataLst>
              <p:tags r:id="rId2"/>
            </p:custDataLst>
          </p:nvPr>
        </p:nvSpPr>
        <p:spPr>
          <a:xfrm>
            <a:off x="6513830" y="2047240"/>
            <a:ext cx="1318260" cy="439420"/>
          </a:xfrm>
          <a:prstGeom prst="wedgeRoundRectCallout">
            <a:avLst>
              <a:gd name="adj1" fmla="val -123825"/>
              <a:gd name="adj2" fmla="val 37534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без ленты внутри</a:t>
            </a:r>
            <a:endPara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033010" y="6165850"/>
            <a:ext cx="1748790" cy="30543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Угловые панели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】</a:t>
            </a:r>
            <a:endParaRPr lang="zh-CN" altLang="en-US" sz="1400" b="1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  <a:sym typeface="+mn-ea"/>
            </a:endParaRPr>
          </a:p>
        </p:txBody>
      </p:sp>
      <p:sp>
        <p:nvSpPr>
          <p:cNvPr id="27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1598930" y="1637030"/>
            <a:ext cx="1260475" cy="31369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5536"/>
              <a:gd name="adj6" fmla="val -7298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" name="AutoShape 15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865664" y="4645820"/>
            <a:ext cx="460276" cy="169512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圆角矩形标注 1"/>
          <p:cNvSpPr/>
          <p:nvPr>
            <p:custDataLst>
              <p:tags r:id="rId6"/>
            </p:custDataLst>
          </p:nvPr>
        </p:nvSpPr>
        <p:spPr>
          <a:xfrm>
            <a:off x="9552305" y="4980305"/>
            <a:ext cx="1318260" cy="465455"/>
          </a:xfrm>
          <a:prstGeom prst="wedgeRoundRectCallout">
            <a:avLst>
              <a:gd name="adj1" fmla="val -106406"/>
              <a:gd name="adj2" fmla="val -17475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лента снаружи</a:t>
            </a:r>
            <a:endParaRPr lang="en-US" altLang="zh-CN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34"/>
          <p:cNvSpPr txBox="1"/>
          <p:nvPr>
            <p:custDataLst>
              <p:tags r:id="rId7"/>
            </p:custDataLst>
          </p:nvPr>
        </p:nvSpPr>
        <p:spPr>
          <a:xfrm>
            <a:off x="7635875" y="6127750"/>
            <a:ext cx="3718560" cy="5321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Для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 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и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WPC.R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ru-RU" altLang="zh-CN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способ сгиба одинаков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左弧形箭头 3"/>
          <p:cNvSpPr/>
          <p:nvPr>
            <p:custDataLst>
              <p:tags r:id="rId8"/>
            </p:custDataLst>
          </p:nvPr>
        </p:nvSpPr>
        <p:spPr>
          <a:xfrm rot="16740000">
            <a:off x="3317240" y="5521960"/>
            <a:ext cx="386080" cy="97409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 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0" y="0"/>
            <a:ext cx="60121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1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8" name="矩形 17"/>
          <p:cNvSpPr/>
          <p:nvPr>
            <p:custDataLst>
              <p:tags r:id="rId10"/>
            </p:custDataLst>
          </p:nvPr>
        </p:nvSpPr>
        <p:spPr>
          <a:xfrm>
            <a:off x="187325" y="83820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СТЕН</a:t>
            </a:r>
            <a:endParaRPr lang="zh-CN" altLang="en-US" b="1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519285" y="4133533"/>
            <a:ext cx="2327273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6" name="图片 12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75095" y="4163060"/>
            <a:ext cx="2325843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5" name="图片 12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103370" y="4331653"/>
            <a:ext cx="2306156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" name="图片 12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2613" y="4300538"/>
            <a:ext cx="3474703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1" name="图片 12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739698" y="849948"/>
            <a:ext cx="3926960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0" name="图片 119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24910" y="778828"/>
            <a:ext cx="3943850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9" name="图片 11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09270" y="1093153"/>
            <a:ext cx="3270898" cy="144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3335020" y="180530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7" name="AutoShape 16"/>
          <p:cNvSpPr/>
          <p:nvPr/>
        </p:nvSpPr>
        <p:spPr bwMode="auto">
          <a:xfrm flipH="1">
            <a:off x="920750" y="846455"/>
            <a:ext cx="103886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43584"/>
              <a:gd name="adj6" fmla="val -3117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5" name="AutoShape 16"/>
          <p:cNvSpPr/>
          <p:nvPr/>
        </p:nvSpPr>
        <p:spPr bwMode="auto">
          <a:xfrm flipH="1">
            <a:off x="4146550" y="851535"/>
            <a:ext cx="108712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5660"/>
              <a:gd name="adj6" fmla="val -3937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11527790" y="18059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2931160" y="50850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9" name="AutoShape 15"/>
          <p:cNvSpPr>
            <a:spLocks noChangeArrowheads="1"/>
          </p:cNvSpPr>
          <p:nvPr/>
        </p:nvSpPr>
        <p:spPr bwMode="auto">
          <a:xfrm>
            <a:off x="5641340" y="510032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79" name="图片 78"/>
          <p:cNvPicPr>
            <a:picLocks noChangeAspect="1"/>
          </p:cNvPicPr>
          <p:nvPr/>
        </p:nvPicPr>
        <p:blipFill>
          <a:blip r:embed="rId14"/>
          <a:srcRect l="7222" t="21434" b="11275"/>
          <a:stretch>
            <a:fillRect/>
          </a:stretch>
        </p:blipFill>
        <p:spPr>
          <a:xfrm>
            <a:off x="2538095" y="851535"/>
            <a:ext cx="1446530" cy="89535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80" name="椭圆 79"/>
          <p:cNvSpPr/>
          <p:nvPr/>
        </p:nvSpPr>
        <p:spPr>
          <a:xfrm>
            <a:off x="1991360" y="2263775"/>
            <a:ext cx="752475" cy="4381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1" name="直接连接符 80"/>
          <p:cNvCxnSpPr>
            <a:stCxn id="80" idx="0"/>
            <a:endCxn id="79" idx="3"/>
          </p:cNvCxnSpPr>
          <p:nvPr/>
        </p:nvCxnSpPr>
        <p:spPr>
          <a:xfrm flipV="1">
            <a:off x="2367915" y="1616075"/>
            <a:ext cx="382270" cy="647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图片 82"/>
          <p:cNvPicPr>
            <a:picLocks noChangeAspect="1"/>
          </p:cNvPicPr>
          <p:nvPr/>
        </p:nvPicPr>
        <p:blipFill>
          <a:blip r:embed="rId15"/>
          <a:srcRect l="6807" t="10345" r="6273" b="16297"/>
          <a:stretch>
            <a:fillRect/>
          </a:stretch>
        </p:blipFill>
        <p:spPr>
          <a:xfrm>
            <a:off x="6216015" y="1125220"/>
            <a:ext cx="1452245" cy="86550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84" name="椭圆 83"/>
          <p:cNvSpPr/>
          <p:nvPr/>
        </p:nvSpPr>
        <p:spPr>
          <a:xfrm>
            <a:off x="5654675" y="883285"/>
            <a:ext cx="344170" cy="24193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5" name="直接连接符 84"/>
          <p:cNvCxnSpPr>
            <a:stCxn id="84" idx="5"/>
            <a:endCxn id="83" idx="1"/>
          </p:cNvCxnSpPr>
          <p:nvPr/>
        </p:nvCxnSpPr>
        <p:spPr>
          <a:xfrm>
            <a:off x="5948680" y="1089660"/>
            <a:ext cx="480060" cy="162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AutoShape 15"/>
          <p:cNvSpPr>
            <a:spLocks noChangeArrowheads="1"/>
          </p:cNvSpPr>
          <p:nvPr/>
        </p:nvSpPr>
        <p:spPr bwMode="auto">
          <a:xfrm>
            <a:off x="7809865" y="180530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" name="AutoShape 16"/>
          <p:cNvSpPr/>
          <p:nvPr/>
        </p:nvSpPr>
        <p:spPr bwMode="auto">
          <a:xfrm flipH="1">
            <a:off x="7893049" y="546735"/>
            <a:ext cx="115252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54528"/>
              <a:gd name="adj6" fmla="val -2508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P1.W2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349105" y="886460"/>
            <a:ext cx="294005" cy="20701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6"/>
          <a:srcRect l="20743" t="13400" r="22168" b="30335"/>
          <a:stretch>
            <a:fillRect/>
          </a:stretch>
        </p:blipFill>
        <p:spPr>
          <a:xfrm>
            <a:off x="10104120" y="1251585"/>
            <a:ext cx="1490980" cy="7486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16" name="直接连接符 15"/>
          <p:cNvCxnSpPr>
            <a:stCxn id="13" idx="5"/>
            <a:endCxn id="15" idx="1"/>
          </p:cNvCxnSpPr>
          <p:nvPr/>
        </p:nvCxnSpPr>
        <p:spPr>
          <a:xfrm>
            <a:off x="9599930" y="1062990"/>
            <a:ext cx="722630" cy="2984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16"/>
          <p:cNvSpPr/>
          <p:nvPr/>
        </p:nvSpPr>
        <p:spPr bwMode="auto">
          <a:xfrm flipH="1">
            <a:off x="10881360" y="635000"/>
            <a:ext cx="1196340" cy="336550"/>
          </a:xfrm>
          <a:prstGeom prst="borderCallout2">
            <a:avLst>
              <a:gd name="adj1" fmla="val 51259"/>
              <a:gd name="adj2" fmla="val 100083"/>
              <a:gd name="adj3" fmla="val 56484"/>
              <a:gd name="adj4" fmla="val 113184"/>
              <a:gd name="adj5" fmla="val 267184"/>
              <a:gd name="adj6" fmla="val 10462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3" name="AutoShape 16"/>
          <p:cNvSpPr/>
          <p:nvPr/>
        </p:nvSpPr>
        <p:spPr bwMode="auto">
          <a:xfrm flipH="1">
            <a:off x="1776095" y="4027805"/>
            <a:ext cx="1406720" cy="30416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07580"/>
              <a:gd name="adj6" fmla="val 1243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4" name="AutoShape 16"/>
          <p:cNvSpPr/>
          <p:nvPr/>
        </p:nvSpPr>
        <p:spPr bwMode="auto">
          <a:xfrm>
            <a:off x="1271269" y="3630295"/>
            <a:ext cx="1216953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36850"/>
              <a:gd name="adj6" fmla="val -1523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0" name="AutoShape 16"/>
          <p:cNvSpPr/>
          <p:nvPr/>
        </p:nvSpPr>
        <p:spPr bwMode="auto">
          <a:xfrm flipH="1">
            <a:off x="3824653" y="3995420"/>
            <a:ext cx="1347421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55921"/>
              <a:gd name="adj6" fmla="val -2132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5" name="AutoShape 16"/>
          <p:cNvSpPr/>
          <p:nvPr/>
        </p:nvSpPr>
        <p:spPr bwMode="auto">
          <a:xfrm flipH="1">
            <a:off x="8373744" y="3826510"/>
            <a:ext cx="1157117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7764"/>
              <a:gd name="adj6" fmla="val 11898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6" name="AutoShape 16"/>
          <p:cNvSpPr/>
          <p:nvPr/>
        </p:nvSpPr>
        <p:spPr bwMode="auto">
          <a:xfrm flipH="1">
            <a:off x="6664569" y="3826510"/>
            <a:ext cx="1196096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9028"/>
              <a:gd name="adj6" fmla="val -1474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P1.W1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7" name="AutoShape 15"/>
          <p:cNvSpPr>
            <a:spLocks noChangeArrowheads="1"/>
          </p:cNvSpPr>
          <p:nvPr/>
        </p:nvSpPr>
        <p:spPr bwMode="auto">
          <a:xfrm>
            <a:off x="8726805" y="510032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9" name="AutoShape 16"/>
          <p:cNvSpPr/>
          <p:nvPr/>
        </p:nvSpPr>
        <p:spPr bwMode="auto">
          <a:xfrm>
            <a:off x="9671539" y="3797300"/>
            <a:ext cx="120982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00159"/>
              <a:gd name="adj6" fmla="val 12469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AutoShape 16"/>
          <p:cNvSpPr/>
          <p:nvPr/>
        </p:nvSpPr>
        <p:spPr bwMode="auto">
          <a:xfrm flipH="1">
            <a:off x="10084777" y="3166745"/>
            <a:ext cx="1035343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99245"/>
              <a:gd name="adj6" fmla="val -2644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AutoShape 16"/>
          <p:cNvSpPr/>
          <p:nvPr>
            <p:custDataLst>
              <p:tags r:id="rId2"/>
            </p:custDataLst>
          </p:nvPr>
        </p:nvSpPr>
        <p:spPr bwMode="auto">
          <a:xfrm flipH="1">
            <a:off x="3312159" y="2651125"/>
            <a:ext cx="91694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72163"/>
              <a:gd name="adj6" fmla="val 13702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4637404" y="6131560"/>
            <a:ext cx="84899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57169"/>
              <a:gd name="adj6" fmla="val 12027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FTS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8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-1" y="0"/>
            <a:ext cx="5794131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2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>
            <p:custDataLst>
              <p:tags r:id="rId5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СТЕН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图片 13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6808" y="3313113"/>
            <a:ext cx="3288955" cy="25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3" name="图片 1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44770" y="3312478"/>
            <a:ext cx="3360000" cy="25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2" name="图片 13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108710" y="3311843"/>
            <a:ext cx="3270100" cy="25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1" name="图片 130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257733" y="727075"/>
            <a:ext cx="2350836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9" name="图片 128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329748" y="778193"/>
            <a:ext cx="2349495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638810" y="778828"/>
            <a:ext cx="2335462" cy="18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168650" y="670560"/>
            <a:ext cx="954398" cy="1512000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4057650" y="17710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5" name="AutoShape 16"/>
          <p:cNvSpPr/>
          <p:nvPr/>
        </p:nvSpPr>
        <p:spPr bwMode="auto">
          <a:xfrm flipH="1">
            <a:off x="4536830" y="509270"/>
            <a:ext cx="1173089" cy="336550"/>
          </a:xfrm>
          <a:prstGeom prst="borderCallout2">
            <a:avLst>
              <a:gd name="adj1" fmla="val 48490"/>
              <a:gd name="adj2" fmla="val -184"/>
              <a:gd name="adj3" fmla="val 48867"/>
              <a:gd name="adj4" fmla="val -15167"/>
              <a:gd name="adj5" fmla="val 222960"/>
              <a:gd name="adj6" fmla="val -7196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6788150" y="177101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0" name="AutoShape 16"/>
          <p:cNvSpPr/>
          <p:nvPr/>
        </p:nvSpPr>
        <p:spPr bwMode="auto">
          <a:xfrm flipH="1">
            <a:off x="756137" y="3542030"/>
            <a:ext cx="1088537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71828"/>
              <a:gd name="adj6" fmla="val -6874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9349740" y="845820"/>
            <a:ext cx="266065" cy="3359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99" idx="6"/>
            <a:endCxn id="23" idx="1"/>
          </p:cNvCxnSpPr>
          <p:nvPr/>
        </p:nvCxnSpPr>
        <p:spPr>
          <a:xfrm>
            <a:off x="9615805" y="1014095"/>
            <a:ext cx="675640" cy="6464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2737485" y="918845"/>
            <a:ext cx="246380" cy="3371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6"/>
            <a:endCxn id="5" idx="2"/>
          </p:cNvCxnSpPr>
          <p:nvPr/>
        </p:nvCxnSpPr>
        <p:spPr>
          <a:xfrm>
            <a:off x="2983865" y="1087755"/>
            <a:ext cx="207645" cy="367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AutoShape 16"/>
          <p:cNvSpPr/>
          <p:nvPr/>
        </p:nvSpPr>
        <p:spPr bwMode="auto">
          <a:xfrm flipH="1">
            <a:off x="2101362" y="2242820"/>
            <a:ext cx="1090148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200377"/>
              <a:gd name="adj6" fmla="val 3370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WPC.L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6788150" y="509270"/>
            <a:ext cx="980440" cy="336550"/>
          </a:xfrm>
          <a:prstGeom prst="borderCallout2">
            <a:avLst>
              <a:gd name="adj1" fmla="val 48490"/>
              <a:gd name="adj2" fmla="val -184"/>
              <a:gd name="adj3" fmla="val 48867"/>
              <a:gd name="adj4" fmla="val -15167"/>
              <a:gd name="adj5" fmla="val 371698"/>
              <a:gd name="adj6" fmla="val -6729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/>
          <a:srcRect l="20743" t="13400" r="22168" b="30335"/>
          <a:stretch>
            <a:fillRect/>
          </a:stretch>
        </p:blipFill>
        <p:spPr>
          <a:xfrm>
            <a:off x="10073005" y="1550670"/>
            <a:ext cx="1490980" cy="7486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24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10912474" y="1156970"/>
            <a:ext cx="1141779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0943"/>
              <a:gd name="adj6" fmla="val 1125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9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11094720" y="2579370"/>
            <a:ext cx="9410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35849"/>
              <a:gd name="adj6" fmla="val 9136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0" name="AutoShape 16"/>
          <p:cNvSpPr/>
          <p:nvPr/>
        </p:nvSpPr>
        <p:spPr bwMode="auto">
          <a:xfrm flipH="1">
            <a:off x="9539654" y="2579370"/>
            <a:ext cx="1066116" cy="336550"/>
          </a:xfrm>
          <a:prstGeom prst="borderCallout2">
            <a:avLst>
              <a:gd name="adj1" fmla="val 48490"/>
              <a:gd name="adj2" fmla="val 3115"/>
              <a:gd name="adj3" fmla="val 51479"/>
              <a:gd name="adj4" fmla="val -10219"/>
              <a:gd name="adj5" fmla="val -121132"/>
              <a:gd name="adj6" fmla="val 612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2" name="AutoShape 15"/>
          <p:cNvSpPr>
            <a:spLocks noChangeArrowheads="1"/>
          </p:cNvSpPr>
          <p:nvPr/>
        </p:nvSpPr>
        <p:spPr bwMode="auto">
          <a:xfrm>
            <a:off x="4583430" y="49428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3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4633546" y="3542030"/>
            <a:ext cx="1017954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9836"/>
              <a:gd name="adj5" fmla="val 353773"/>
              <a:gd name="adj6" fmla="val -8568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P1.W3</a:t>
            </a:r>
          </a:p>
        </p:txBody>
      </p:sp>
      <p:sp>
        <p:nvSpPr>
          <p:cNvPr id="17" name="矩形 16"/>
          <p:cNvSpPr/>
          <p:nvPr>
            <p:custDataLst>
              <p:tags r:id="rId6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СТЕН</a:t>
            </a:r>
            <a:endParaRPr lang="zh-CN" altLang="en-US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-1" y="0"/>
            <a:ext cx="5679831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3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AutoShape 15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504555" y="494284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8900795" y="3451860"/>
            <a:ext cx="1025720" cy="336550"/>
          </a:xfrm>
          <a:prstGeom prst="borderCallout2">
            <a:avLst>
              <a:gd name="adj1" fmla="val 51320"/>
              <a:gd name="adj2" fmla="val 94172"/>
              <a:gd name="adj3" fmla="val 52264"/>
              <a:gd name="adj4" fmla="val 113956"/>
              <a:gd name="adj5" fmla="val 319622"/>
              <a:gd name="adj6" fmla="val 7834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P1.W3</a:t>
            </a:r>
          </a:p>
        </p:txBody>
      </p:sp>
      <p:sp>
        <p:nvSpPr>
          <p:cNvPr id="5" name="椭圆 4"/>
          <p:cNvSpPr/>
          <p:nvPr/>
        </p:nvSpPr>
        <p:spPr>
          <a:xfrm>
            <a:off x="3191510" y="727075"/>
            <a:ext cx="921385" cy="1456055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3570" y="795655"/>
            <a:ext cx="4670498" cy="28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6" name="图片 13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48538" y="795655"/>
            <a:ext cx="3847947" cy="28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6678295" y="246189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3"/>
          <a:srcRect l="25313" t="13373" r="8767" b="2972"/>
          <a:stretch>
            <a:fillRect/>
          </a:stretch>
        </p:blipFill>
        <p:spPr>
          <a:xfrm>
            <a:off x="5477510" y="1859915"/>
            <a:ext cx="1134745" cy="150241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56" name="椭圆 55"/>
          <p:cNvSpPr/>
          <p:nvPr/>
        </p:nvSpPr>
        <p:spPr>
          <a:xfrm>
            <a:off x="4586605" y="1459230"/>
            <a:ext cx="280670" cy="4006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7" name="直接连接符 56"/>
          <p:cNvCxnSpPr>
            <a:stCxn id="56" idx="6"/>
            <a:endCxn id="51" idx="1"/>
          </p:cNvCxnSpPr>
          <p:nvPr/>
        </p:nvCxnSpPr>
        <p:spPr>
          <a:xfrm>
            <a:off x="4867275" y="1659890"/>
            <a:ext cx="776605" cy="419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AutoShape 16"/>
          <p:cNvSpPr/>
          <p:nvPr/>
        </p:nvSpPr>
        <p:spPr bwMode="auto">
          <a:xfrm flipH="1">
            <a:off x="6492239" y="1523365"/>
            <a:ext cx="108966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20566"/>
              <a:gd name="adj6" fmla="val 13306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3" name="AutoShape 16"/>
          <p:cNvSpPr/>
          <p:nvPr>
            <p:custDataLst>
              <p:tags r:id="rId2"/>
            </p:custDataLst>
          </p:nvPr>
        </p:nvSpPr>
        <p:spPr bwMode="auto">
          <a:xfrm flipH="1">
            <a:off x="3500438" y="1367790"/>
            <a:ext cx="928052" cy="336550"/>
          </a:xfrm>
          <a:prstGeom prst="borderCallout2">
            <a:avLst>
              <a:gd name="adj1" fmla="val 48490"/>
              <a:gd name="adj2" fmla="val -184"/>
              <a:gd name="adj3" fmla="val 46226"/>
              <a:gd name="adj4" fmla="val -9836"/>
              <a:gd name="adj5" fmla="val 103018"/>
              <a:gd name="adj6" fmla="val -3198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3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8138160" y="934085"/>
            <a:ext cx="67691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42452"/>
              <a:gd name="adj6" fmla="val 13714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4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6262369" y="3362325"/>
            <a:ext cx="98615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03584"/>
              <a:gd name="adj6" fmla="val 14977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1" name="AutoShape 16"/>
          <p:cNvSpPr/>
          <p:nvPr/>
        </p:nvSpPr>
        <p:spPr bwMode="auto">
          <a:xfrm flipH="1">
            <a:off x="10380980" y="459105"/>
            <a:ext cx="12585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3773"/>
              <a:gd name="adj6" fmla="val 13223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rcRect l="13297" t="9961" r="38932" b="10992"/>
          <a:stretch>
            <a:fillRect/>
          </a:stretch>
        </p:blipFill>
        <p:spPr>
          <a:xfrm>
            <a:off x="10720705" y="3830320"/>
            <a:ext cx="1194435" cy="16592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63" name="椭圆 62"/>
          <p:cNvSpPr/>
          <p:nvPr>
            <p:custDataLst>
              <p:tags r:id="rId6"/>
            </p:custDataLst>
          </p:nvPr>
        </p:nvSpPr>
        <p:spPr>
          <a:xfrm>
            <a:off x="10887710" y="1010920"/>
            <a:ext cx="308610" cy="4241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63" idx="6"/>
            <a:endCxn id="62" idx="0"/>
          </p:cNvCxnSpPr>
          <p:nvPr>
            <p:custDataLst>
              <p:tags r:id="rId7"/>
            </p:custDataLst>
          </p:nvPr>
        </p:nvCxnSpPr>
        <p:spPr>
          <a:xfrm>
            <a:off x="11196320" y="1223010"/>
            <a:ext cx="121920" cy="26073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>
            <p:custDataLst>
              <p:tags r:id="rId8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СТЕН</a:t>
            </a:r>
            <a:endParaRPr lang="zh-CN" altLang="en-US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0" y="0"/>
            <a:ext cx="5653454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стены 4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401243" y="2248218"/>
            <a:ext cx="3877831" cy="2736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59790" y="1923415"/>
            <a:ext cx="4343109" cy="2736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1834515"/>
            <a:ext cx="395605" cy="36810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墙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7060565" y="361632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693420"/>
            <a:ext cx="507365" cy="58077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ВЕНТИЛЯЦИИ</a:t>
            </a:r>
            <a:endParaRPr lang="zh-CN" altLang="en-US" dirty="0"/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326380" cy="830884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вентиляция)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7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650631" y="1688465"/>
            <a:ext cx="120610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47169"/>
              <a:gd name="adj6" fmla="val -3528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3837304" y="1750695"/>
            <a:ext cx="128861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16821"/>
              <a:gd name="adj6" fmla="val 13343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/>
          <a:srcRect l="8213" t="8946" r="15479" b="19881"/>
          <a:stretch>
            <a:fillRect/>
          </a:stretch>
        </p:blipFill>
        <p:spPr>
          <a:xfrm>
            <a:off x="5326380" y="3157220"/>
            <a:ext cx="1610995" cy="89979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9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6119444" y="2065654"/>
            <a:ext cx="1282113" cy="1046823"/>
          </a:xfrm>
          <a:prstGeom prst="borderCallout2">
            <a:avLst>
              <a:gd name="adj1" fmla="val 51259"/>
              <a:gd name="adj2" fmla="val 100083"/>
              <a:gd name="adj3" fmla="val 35752"/>
              <a:gd name="adj4" fmla="val 153058"/>
              <a:gd name="adj5" fmla="val 146821"/>
              <a:gd name="adj6" fmla="val 11841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PCH.W2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Узкой частью наружу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1" name="直接连接符 10"/>
          <p:cNvCxnSpPr>
            <a:stCxn id="12" idx="5"/>
          </p:cNvCxnSpPr>
          <p:nvPr>
            <p:custDataLst>
              <p:tags r:id="rId8"/>
            </p:custDataLst>
          </p:nvPr>
        </p:nvCxnSpPr>
        <p:spPr>
          <a:xfrm>
            <a:off x="4922520" y="2745105"/>
            <a:ext cx="663575" cy="516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>
            <p:custDataLst>
              <p:tags r:id="rId9"/>
            </p:custDataLst>
          </p:nvPr>
        </p:nvSpPr>
        <p:spPr>
          <a:xfrm>
            <a:off x="4618990" y="2546985"/>
            <a:ext cx="355600" cy="23177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/>
          <a:srcRect l="13778" t="22557" r="27659" b="14092"/>
          <a:stretch>
            <a:fillRect/>
          </a:stretch>
        </p:blipFill>
        <p:spPr>
          <a:xfrm>
            <a:off x="6713220" y="67945"/>
            <a:ext cx="2660650" cy="195707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39" name="直接连接符 38"/>
          <p:cNvCxnSpPr/>
          <p:nvPr>
            <p:custDataLst>
              <p:tags r:id="rId11"/>
            </p:custDataLst>
          </p:nvPr>
        </p:nvCxnSpPr>
        <p:spPr>
          <a:xfrm flipV="1">
            <a:off x="7494270" y="955675"/>
            <a:ext cx="1217295" cy="44069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>
            <p:custDataLst>
              <p:tags r:id="rId12"/>
            </p:custDataLst>
          </p:nvPr>
        </p:nvCxnSpPr>
        <p:spPr>
          <a:xfrm flipV="1">
            <a:off x="7494270" y="1299845"/>
            <a:ext cx="1256030" cy="45085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>
            <p:custDataLst>
              <p:tags r:id="rId13"/>
            </p:custDataLst>
          </p:nvPr>
        </p:nvCxnSpPr>
        <p:spPr>
          <a:xfrm flipV="1">
            <a:off x="7212965" y="693420"/>
            <a:ext cx="1245870" cy="4311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14"/>
            </p:custDataLst>
          </p:nvPr>
        </p:nvCxnSpPr>
        <p:spPr>
          <a:xfrm flipV="1">
            <a:off x="6842760" y="693420"/>
            <a:ext cx="1236345" cy="4311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圆角矩形标注 13"/>
          <p:cNvSpPr/>
          <p:nvPr>
            <p:custDataLst>
              <p:tags r:id="rId15"/>
            </p:custDataLst>
          </p:nvPr>
        </p:nvSpPr>
        <p:spPr>
          <a:xfrm>
            <a:off x="5421630" y="1471930"/>
            <a:ext cx="1291590" cy="278765"/>
          </a:xfrm>
          <a:prstGeom prst="wedgeRoundRectCallout">
            <a:avLst>
              <a:gd name="adj1" fmla="val 61058"/>
              <a:gd name="adj2" fmla="val -17801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ST4.2x16(x8</a:t>
            </a:r>
            <a:r>
              <a:rPr lang="en-US" altLang="zh-CN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)</a:t>
            </a:r>
          </a:p>
        </p:txBody>
      </p:sp>
      <p:sp>
        <p:nvSpPr>
          <p:cNvPr id="15" name="AutoShape 16"/>
          <p:cNvSpPr/>
          <p:nvPr>
            <p:custDataLst>
              <p:tags r:id="rId16"/>
            </p:custDataLst>
          </p:nvPr>
        </p:nvSpPr>
        <p:spPr bwMode="auto">
          <a:xfrm flipH="1">
            <a:off x="5565531" y="113665"/>
            <a:ext cx="88035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2641"/>
              <a:gd name="adj6" fmla="val -9019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DMU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6" name="AutoShape 16"/>
          <p:cNvSpPr/>
          <p:nvPr>
            <p:custDataLst>
              <p:tags r:id="rId17"/>
            </p:custDataLst>
          </p:nvPr>
        </p:nvSpPr>
        <p:spPr bwMode="auto">
          <a:xfrm flipH="1">
            <a:off x="9373870" y="122555"/>
            <a:ext cx="101863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4150"/>
              <a:gd name="adj6" fmla="val 16185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DPL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4" name="AutoShape 16"/>
          <p:cNvSpPr/>
          <p:nvPr>
            <p:custDataLst>
              <p:tags r:id="rId18"/>
            </p:custDataLst>
          </p:nvPr>
        </p:nvSpPr>
        <p:spPr bwMode="auto">
          <a:xfrm flipH="1">
            <a:off x="9641205" y="1314450"/>
            <a:ext cx="909564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97358"/>
              <a:gd name="adj6" fmla="val 19890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DML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34" name="直接连接符 33"/>
          <p:cNvCxnSpPr>
            <a:stCxn id="35" idx="5"/>
            <a:endCxn id="17" idx="1"/>
          </p:cNvCxnSpPr>
          <p:nvPr>
            <p:custDataLst>
              <p:tags r:id="rId19"/>
            </p:custDataLst>
          </p:nvPr>
        </p:nvCxnSpPr>
        <p:spPr>
          <a:xfrm>
            <a:off x="8983980" y="1738630"/>
            <a:ext cx="1511935" cy="6019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椭圆 16"/>
          <p:cNvSpPr/>
          <p:nvPr>
            <p:custDataLst>
              <p:tags r:id="rId20"/>
            </p:custDataLst>
          </p:nvPr>
        </p:nvSpPr>
        <p:spPr>
          <a:xfrm>
            <a:off x="10450195" y="2306320"/>
            <a:ext cx="313690" cy="23241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图片 128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9510395" y="914400"/>
            <a:ext cx="2544115" cy="252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8" name="图片 127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6928803" y="1156970"/>
            <a:ext cx="2478414" cy="234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7" name="图片 126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98195" y="1082993"/>
            <a:ext cx="2577938" cy="216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28"/>
          <a:srcRect l="1907" t="12750" r="7139" b="3942"/>
          <a:stretch>
            <a:fillRect/>
          </a:stretch>
        </p:blipFill>
        <p:spPr>
          <a:xfrm>
            <a:off x="3722370" y="1256030"/>
            <a:ext cx="2585085" cy="198755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6503035" y="237109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32" name="AutoShape 16"/>
          <p:cNvSpPr/>
          <p:nvPr>
            <p:custDataLst>
              <p:tags r:id="rId2"/>
            </p:custDataLst>
          </p:nvPr>
        </p:nvSpPr>
        <p:spPr bwMode="auto">
          <a:xfrm flipH="1">
            <a:off x="4985385" y="820420"/>
            <a:ext cx="104613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42830"/>
              <a:gd name="adj6" fmla="val 12951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2186940" y="1156970"/>
            <a:ext cx="802005" cy="5391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/>
          <p:cNvCxnSpPr>
            <a:stCxn id="28" idx="5"/>
          </p:cNvCxnSpPr>
          <p:nvPr/>
        </p:nvCxnSpPr>
        <p:spPr>
          <a:xfrm>
            <a:off x="2871470" y="1617345"/>
            <a:ext cx="981075" cy="2197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utoShape 16"/>
          <p:cNvSpPr/>
          <p:nvPr>
            <p:custDataLst>
              <p:tags r:id="rId3"/>
            </p:custDataLst>
          </p:nvPr>
        </p:nvSpPr>
        <p:spPr bwMode="auto">
          <a:xfrm flipH="1">
            <a:off x="5966458" y="3098165"/>
            <a:ext cx="1208064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84339"/>
              <a:gd name="adj6" fmla="val 11327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1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2795954" y="3098165"/>
            <a:ext cx="1279476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129028"/>
              <a:gd name="adj6" fmla="val -1268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PC1.W2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8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8660423" y="1083310"/>
            <a:ext cx="102904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47924"/>
              <a:gd name="adj6" fmla="val -3627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P1.W4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9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10970259" y="1994535"/>
            <a:ext cx="1066409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75819"/>
              <a:gd name="adj6" fmla="val 12565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P1.W5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0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10491470" y="589915"/>
            <a:ext cx="118237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54150"/>
              <a:gd name="adj6" fmla="val 12196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3" name="文本框 12"/>
          <p:cNvSpPr txBox="1"/>
          <p:nvPr>
            <p:custDataLst>
              <p:tags r:id="rId8"/>
            </p:custDataLst>
          </p:nvPr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出风口墙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88975" y="4413885"/>
            <a:ext cx="2529205" cy="161290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428365" y="4438650"/>
            <a:ext cx="2486660" cy="1588135"/>
          </a:xfrm>
          <a:prstGeom prst="rect">
            <a:avLst/>
          </a:prstGeom>
        </p:spPr>
      </p:pic>
      <p:sp>
        <p:nvSpPr>
          <p:cNvPr id="51" name="AutoShape 15"/>
          <p:cNvSpPr>
            <a:spLocks noChangeArrowheads="1"/>
          </p:cNvSpPr>
          <p:nvPr/>
        </p:nvSpPr>
        <p:spPr bwMode="auto">
          <a:xfrm>
            <a:off x="3233420" y="522986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051550" y="4426585"/>
            <a:ext cx="2610485" cy="1600200"/>
          </a:xfrm>
          <a:prstGeom prst="rect">
            <a:avLst/>
          </a:prstGeom>
        </p:spPr>
      </p:pic>
      <p:sp>
        <p:nvSpPr>
          <p:cNvPr id="53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1978122" y="3910281"/>
            <a:ext cx="1134354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48084"/>
              <a:gd name="adj6" fmla="val 12825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P2.W2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0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3165230" y="4277360"/>
            <a:ext cx="113752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18374"/>
              <a:gd name="adj6" fmla="val -4008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VNR2.OUT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4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5890846" y="4277360"/>
            <a:ext cx="104208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15761"/>
              <a:gd name="adj6" fmla="val -4120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VNR2.IN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5" name="AutoShape 15"/>
          <p:cNvSpPr>
            <a:spLocks noChangeArrowheads="1"/>
          </p:cNvSpPr>
          <p:nvPr/>
        </p:nvSpPr>
        <p:spPr bwMode="auto">
          <a:xfrm>
            <a:off x="5867400" y="522986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32"/>
          <a:srcRect l="14972" t="1652" r="11424" b="6120"/>
          <a:stretch>
            <a:fillRect/>
          </a:stretch>
        </p:blipFill>
        <p:spPr>
          <a:xfrm>
            <a:off x="9293860" y="4022090"/>
            <a:ext cx="2234565" cy="244538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59" name="直接连接符 58"/>
          <p:cNvCxnSpPr/>
          <p:nvPr/>
        </p:nvCxnSpPr>
        <p:spPr>
          <a:xfrm>
            <a:off x="10925810" y="4306570"/>
            <a:ext cx="182245" cy="81470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10551795" y="4392930"/>
            <a:ext cx="67310" cy="33528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9770110" y="4733925"/>
            <a:ext cx="92075" cy="47307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9579610" y="5194935"/>
            <a:ext cx="109855" cy="53975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10772140" y="5194935"/>
            <a:ext cx="115570" cy="61595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0062845" y="5734685"/>
            <a:ext cx="96520" cy="469265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圆角矩形标注 66"/>
          <p:cNvSpPr/>
          <p:nvPr>
            <p:custDataLst>
              <p:tags r:id="rId12"/>
            </p:custDataLst>
          </p:nvPr>
        </p:nvSpPr>
        <p:spPr>
          <a:xfrm>
            <a:off x="8197850" y="4210050"/>
            <a:ext cx="1312545" cy="278765"/>
          </a:xfrm>
          <a:prstGeom prst="wedgeRoundRectCallout">
            <a:avLst>
              <a:gd name="adj1" fmla="val 63699"/>
              <a:gd name="adj2" fmla="val 10694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ST3.9x12(x6)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978650" y="4740275"/>
            <a:ext cx="802005" cy="9702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0" name="直接连接符 69"/>
          <p:cNvCxnSpPr>
            <a:stCxn id="68" idx="6"/>
            <a:endCxn id="57" idx="2"/>
          </p:cNvCxnSpPr>
          <p:nvPr/>
        </p:nvCxnSpPr>
        <p:spPr>
          <a:xfrm>
            <a:off x="7780655" y="5225415"/>
            <a:ext cx="1513205" cy="196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椭圆 76"/>
          <p:cNvSpPr/>
          <p:nvPr/>
        </p:nvSpPr>
        <p:spPr>
          <a:xfrm>
            <a:off x="7809865" y="1328420"/>
            <a:ext cx="264160" cy="3676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78"/>
          <p:cNvGrpSpPr/>
          <p:nvPr/>
        </p:nvGrpSpPr>
        <p:grpSpPr>
          <a:xfrm>
            <a:off x="6108700" y="375285"/>
            <a:ext cx="1833245" cy="1356995"/>
            <a:chOff x="13077" y="122"/>
            <a:chExt cx="2887" cy="2137"/>
          </a:xfrm>
        </p:grpSpPr>
        <p:pic>
          <p:nvPicPr>
            <p:cNvPr id="73" name="图片 72"/>
            <p:cNvPicPr>
              <a:picLocks noChangeAspect="1"/>
            </p:cNvPicPr>
            <p:nvPr/>
          </p:nvPicPr>
          <p:blipFill>
            <a:blip r:embed="rId33"/>
            <a:srcRect l="23948" t="1950" r="29724" b="13190"/>
            <a:stretch>
              <a:fillRect/>
            </a:stretch>
          </p:blipFill>
          <p:spPr>
            <a:xfrm>
              <a:off x="13077" y="122"/>
              <a:ext cx="1876" cy="2137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</p:pic>
        <p:cxnSp>
          <p:nvCxnSpPr>
            <p:cNvPr id="75" name="直接连接符 74"/>
            <p:cNvCxnSpPr/>
            <p:nvPr/>
          </p:nvCxnSpPr>
          <p:spPr>
            <a:xfrm flipH="1" flipV="1">
              <a:off x="13342" y="1670"/>
              <a:ext cx="634" cy="242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直接连接符 75"/>
            <p:cNvCxnSpPr/>
            <p:nvPr/>
          </p:nvCxnSpPr>
          <p:spPr>
            <a:xfrm flipH="1" flipV="1">
              <a:off x="13766" y="1638"/>
              <a:ext cx="603" cy="244"/>
            </a:xfrm>
            <a:prstGeom prst="line">
              <a:avLst/>
            </a:prstGeom>
            <a:ln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>
              <a:stCxn id="77" idx="0"/>
              <a:endCxn id="73" idx="6"/>
            </p:cNvCxnSpPr>
            <p:nvPr/>
          </p:nvCxnSpPr>
          <p:spPr>
            <a:xfrm flipH="1" flipV="1">
              <a:off x="14953" y="1191"/>
              <a:ext cx="1011" cy="43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0" name="圆角矩形标注 79"/>
          <p:cNvSpPr/>
          <p:nvPr>
            <p:custDataLst>
              <p:tags r:id="rId13"/>
            </p:custDataLst>
          </p:nvPr>
        </p:nvSpPr>
        <p:spPr>
          <a:xfrm>
            <a:off x="7392035" y="191770"/>
            <a:ext cx="2924175" cy="398145"/>
          </a:xfrm>
          <a:prstGeom prst="wedgeRoundRectCallout">
            <a:avLst>
              <a:gd name="adj1" fmla="val -60727"/>
              <a:gd name="adj2" fmla="val 27360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Зафиксируйте 8 винтами</a:t>
            </a:r>
            <a:r>
              <a:rPr lang="en-US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b="1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ST3.9x14</a:t>
            </a:r>
            <a:endParaRPr lang="en-US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椭圆 9"/>
          <p:cNvSpPr/>
          <p:nvPr>
            <p:custDataLst>
              <p:tags r:id="rId14"/>
            </p:custDataLst>
          </p:nvPr>
        </p:nvSpPr>
        <p:spPr>
          <a:xfrm>
            <a:off x="7953375" y="1457960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15"/>
            </p:custDataLst>
          </p:nvPr>
        </p:nvSpPr>
        <p:spPr>
          <a:xfrm>
            <a:off x="7899400" y="1457960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16"/>
            </p:custDataLst>
          </p:nvPr>
        </p:nvSpPr>
        <p:spPr>
          <a:xfrm>
            <a:off x="7546975" y="1492885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17"/>
            </p:custDataLst>
          </p:nvPr>
        </p:nvSpPr>
        <p:spPr>
          <a:xfrm>
            <a:off x="7493000" y="1492885"/>
            <a:ext cx="54000" cy="54000"/>
          </a:xfrm>
          <a:prstGeom prst="ellipse">
            <a:avLst/>
          </a:prstGeom>
          <a:solidFill>
            <a:schemeClr val="tx1">
              <a:alpha val="86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18"/>
            </p:custDataLst>
          </p:nvPr>
        </p:nvSpPr>
        <p:spPr>
          <a:xfrm>
            <a:off x="8342630" y="1753235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>
            <p:custDataLst>
              <p:tags r:id="rId19"/>
            </p:custDataLst>
          </p:nvPr>
        </p:nvSpPr>
        <p:spPr>
          <a:xfrm>
            <a:off x="8342630" y="1732280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>
            <p:custDataLst>
              <p:tags r:id="rId20"/>
            </p:custDataLst>
          </p:nvPr>
        </p:nvSpPr>
        <p:spPr>
          <a:xfrm>
            <a:off x="8808085" y="1642110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>
            <p:custDataLst>
              <p:tags r:id="rId21"/>
            </p:custDataLst>
          </p:nvPr>
        </p:nvSpPr>
        <p:spPr>
          <a:xfrm>
            <a:off x="8878570" y="1642110"/>
            <a:ext cx="54000" cy="54000"/>
          </a:xfrm>
          <a:prstGeom prst="ellipse">
            <a:avLst/>
          </a:prstGeom>
          <a:solidFill>
            <a:schemeClr val="tx1">
              <a:alpha val="50000"/>
            </a:schemeClr>
          </a:solidFill>
          <a:ln w="12700" cmpd="sng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0" y="0"/>
            <a:ext cx="5326380" cy="830884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вентиляция)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23"/>
            </p:custDataLst>
          </p:nvPr>
        </p:nvSpPr>
        <p:spPr>
          <a:xfrm>
            <a:off x="0" y="699770"/>
            <a:ext cx="507365" cy="58077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ВЕНТИЛЯЦИИ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图片 104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1407160" y="692150"/>
            <a:ext cx="3431655" cy="18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39585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5653454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1)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1" name="椭圆 30"/>
          <p:cNvSpPr/>
          <p:nvPr>
            <p:custDataLst>
              <p:tags r:id="rId4"/>
            </p:custDataLst>
          </p:nvPr>
        </p:nvSpPr>
        <p:spPr>
          <a:xfrm>
            <a:off x="3352800" y="1090930"/>
            <a:ext cx="633730" cy="3911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>
            <p:custDataLst>
              <p:tags r:id="rId5"/>
            </p:custDataLst>
          </p:nvPr>
        </p:nvSpPr>
        <p:spPr>
          <a:xfrm>
            <a:off x="4476750" y="595630"/>
            <a:ext cx="643255" cy="3771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90358" y="2724468"/>
            <a:ext cx="5517762" cy="324000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5" name="圆角矩形 34"/>
          <p:cNvSpPr/>
          <p:nvPr/>
        </p:nvSpPr>
        <p:spPr>
          <a:xfrm>
            <a:off x="1590675" y="2660015"/>
            <a:ext cx="5770245" cy="330454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4" name="图片 10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638098" y="204153"/>
            <a:ext cx="3995630" cy="252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6" name="圆角矩形 35"/>
          <p:cNvSpPr/>
          <p:nvPr/>
        </p:nvSpPr>
        <p:spPr>
          <a:xfrm>
            <a:off x="7561580" y="524510"/>
            <a:ext cx="3881755" cy="251079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连接符 82"/>
          <p:cNvCxnSpPr>
            <a:endCxn id="36" idx="1"/>
          </p:cNvCxnSpPr>
          <p:nvPr>
            <p:custDataLst>
              <p:tags r:id="rId6"/>
            </p:custDataLst>
          </p:nvPr>
        </p:nvCxnSpPr>
        <p:spPr>
          <a:xfrm>
            <a:off x="5120005" y="845820"/>
            <a:ext cx="2441575" cy="9340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stCxn id="31" idx="5"/>
            <a:endCxn id="35" idx="0"/>
          </p:cNvCxnSpPr>
          <p:nvPr>
            <p:custDataLst>
              <p:tags r:id="rId7"/>
            </p:custDataLst>
          </p:nvPr>
        </p:nvCxnSpPr>
        <p:spPr>
          <a:xfrm>
            <a:off x="3893820" y="1424940"/>
            <a:ext cx="582295" cy="12350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圆角矩形标注 37"/>
          <p:cNvSpPr/>
          <p:nvPr>
            <p:custDataLst>
              <p:tags r:id="rId8"/>
            </p:custDataLst>
          </p:nvPr>
        </p:nvSpPr>
        <p:spPr>
          <a:xfrm>
            <a:off x="5790565" y="6293485"/>
            <a:ext cx="1394460" cy="278765"/>
          </a:xfrm>
          <a:prstGeom prst="wedgeRoundRectCallout">
            <a:avLst>
              <a:gd name="adj1" fmla="val -30874"/>
              <a:gd name="adj2" fmla="val -21446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M6×40 x8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9" name="圆角矩形标注 38"/>
          <p:cNvSpPr/>
          <p:nvPr>
            <p:custDataLst>
              <p:tags r:id="rId9"/>
            </p:custDataLst>
          </p:nvPr>
        </p:nvSpPr>
        <p:spPr>
          <a:xfrm>
            <a:off x="3251835" y="5070475"/>
            <a:ext cx="836295" cy="278765"/>
          </a:xfrm>
          <a:prstGeom prst="wedgeRoundRectCallout">
            <a:avLst>
              <a:gd name="adj1" fmla="val 101404"/>
              <a:gd name="adj2" fmla="val -25546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M6 x8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1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4838700" y="291274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48301"/>
              <a:gd name="adj6" fmla="val 14267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RST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2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11047095" y="3092450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64339"/>
              <a:gd name="adj6" fmla="val 1366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3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2055495" y="2270125"/>
            <a:ext cx="970915" cy="336550"/>
          </a:xfrm>
          <a:prstGeom prst="borderCallout2">
            <a:avLst>
              <a:gd name="adj1" fmla="val 48490"/>
              <a:gd name="adj2" fmla="val 327"/>
              <a:gd name="adj3" fmla="val 51320"/>
              <a:gd name="adj4" fmla="val -17920"/>
              <a:gd name="adj5" fmla="val 228679"/>
              <a:gd name="adj6" fmla="val -6566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4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638810" y="4462145"/>
            <a:ext cx="1029335" cy="336550"/>
          </a:xfrm>
          <a:prstGeom prst="borderCallout2">
            <a:avLst>
              <a:gd name="adj1" fmla="val 59811"/>
              <a:gd name="adj2" fmla="val -2533"/>
              <a:gd name="adj3" fmla="val 54150"/>
              <a:gd name="adj4" fmla="val -36533"/>
              <a:gd name="adj5" fmla="val 160377"/>
              <a:gd name="adj6" fmla="val -576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5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4582795" y="608266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87547"/>
              <a:gd name="adj6" fmla="val 12560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6" name="AutoShape 16"/>
          <p:cNvSpPr/>
          <p:nvPr>
            <p:custDataLst>
              <p:tags r:id="rId15"/>
            </p:custDataLst>
          </p:nvPr>
        </p:nvSpPr>
        <p:spPr bwMode="auto">
          <a:xfrm flipH="1">
            <a:off x="6333490" y="405320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36037"/>
              <a:gd name="adj6" fmla="val 13973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7" name="AutoShape 16"/>
          <p:cNvSpPr/>
          <p:nvPr>
            <p:custDataLst>
              <p:tags r:id="rId16"/>
            </p:custDataLst>
          </p:nvPr>
        </p:nvSpPr>
        <p:spPr bwMode="auto">
          <a:xfrm flipH="1">
            <a:off x="6390005" y="758190"/>
            <a:ext cx="970915" cy="336550"/>
          </a:xfrm>
          <a:prstGeom prst="borderCallout2">
            <a:avLst>
              <a:gd name="adj1" fmla="val 48490"/>
              <a:gd name="adj2" fmla="val 327"/>
              <a:gd name="adj3" fmla="val 51320"/>
              <a:gd name="adj4" fmla="val -17920"/>
              <a:gd name="adj5" fmla="val 353962"/>
              <a:gd name="adj6" fmla="val -6265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RSB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9" name="圆角矩形标注 48"/>
          <p:cNvSpPr/>
          <p:nvPr>
            <p:custDataLst>
              <p:tags r:id="rId17"/>
            </p:custDataLst>
          </p:nvPr>
        </p:nvSpPr>
        <p:spPr>
          <a:xfrm>
            <a:off x="7360920" y="130810"/>
            <a:ext cx="1394460" cy="278765"/>
          </a:xfrm>
          <a:prstGeom prst="wedgeRoundRectCallout">
            <a:avLst>
              <a:gd name="adj1" fmla="val 14480"/>
              <a:gd name="adj2" fmla="val 13587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M6×40 x8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3" name="AutoShape 16"/>
          <p:cNvSpPr/>
          <p:nvPr>
            <p:custDataLst>
              <p:tags r:id="rId18"/>
            </p:custDataLst>
          </p:nvPr>
        </p:nvSpPr>
        <p:spPr bwMode="auto">
          <a:xfrm flipH="1">
            <a:off x="9892665" y="130810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48301"/>
              <a:gd name="adj6" fmla="val 14267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RSH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椭圆 3"/>
          <p:cNvSpPr/>
          <p:nvPr>
            <p:custDataLst>
              <p:tags r:id="rId19"/>
            </p:custDataLst>
          </p:nvPr>
        </p:nvSpPr>
        <p:spPr>
          <a:xfrm>
            <a:off x="2224405" y="1668780"/>
            <a:ext cx="633730" cy="3911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>
            <a:stCxn id="4" idx="5"/>
            <a:endCxn id="35" idx="0"/>
          </p:cNvCxnSpPr>
          <p:nvPr>
            <p:custDataLst>
              <p:tags r:id="rId20"/>
            </p:custDataLst>
          </p:nvPr>
        </p:nvCxnSpPr>
        <p:spPr>
          <a:xfrm>
            <a:off x="2765425" y="2002790"/>
            <a:ext cx="1710690" cy="657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239585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7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-1" y="0"/>
            <a:ext cx="5750169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2)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06" name="图片 10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1358" y="862013"/>
            <a:ext cx="6117469" cy="504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12"/>
          <a:srcRect t="13459"/>
          <a:stretch>
            <a:fillRect/>
          </a:stretch>
        </p:blipFill>
        <p:spPr>
          <a:xfrm>
            <a:off x="7393305" y="1824355"/>
            <a:ext cx="4688840" cy="31153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椭圆 2"/>
          <p:cNvSpPr/>
          <p:nvPr/>
        </p:nvSpPr>
        <p:spPr>
          <a:xfrm>
            <a:off x="4216400" y="2263775"/>
            <a:ext cx="901065" cy="8534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7245350" y="1824355"/>
            <a:ext cx="4946650" cy="3142615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4"/>
            </p:custDataLst>
          </p:nvPr>
        </p:nvSpPr>
        <p:spPr>
          <a:xfrm>
            <a:off x="2212975" y="3804920"/>
            <a:ext cx="901065" cy="853440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3" idx="6"/>
            <a:endCxn id="6" idx="1"/>
          </p:cNvCxnSpPr>
          <p:nvPr/>
        </p:nvCxnSpPr>
        <p:spPr>
          <a:xfrm>
            <a:off x="5117465" y="2690495"/>
            <a:ext cx="2127885" cy="70548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8" idx="6"/>
            <a:endCxn id="6" idx="1"/>
          </p:cNvCxnSpPr>
          <p:nvPr>
            <p:custDataLst>
              <p:tags r:id="rId5"/>
            </p:custDataLst>
          </p:nvPr>
        </p:nvCxnSpPr>
        <p:spPr>
          <a:xfrm flipV="1">
            <a:off x="3114040" y="3395980"/>
            <a:ext cx="4131310" cy="835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圆角矩形标注 10"/>
          <p:cNvSpPr/>
          <p:nvPr>
            <p:custDataLst>
              <p:tags r:id="rId6"/>
            </p:custDataLst>
          </p:nvPr>
        </p:nvSpPr>
        <p:spPr>
          <a:xfrm>
            <a:off x="9372600" y="4091940"/>
            <a:ext cx="485140" cy="278765"/>
          </a:xfrm>
          <a:prstGeom prst="wedgeRoundRectCallout">
            <a:avLst>
              <a:gd name="adj1" fmla="val 37303"/>
              <a:gd name="adj2" fmla="val -156150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M6 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2" name="圆角矩形标注 11"/>
          <p:cNvSpPr/>
          <p:nvPr>
            <p:custDataLst>
              <p:tags r:id="rId7"/>
            </p:custDataLst>
          </p:nvPr>
        </p:nvSpPr>
        <p:spPr>
          <a:xfrm>
            <a:off x="9230995" y="1420495"/>
            <a:ext cx="485140" cy="278765"/>
          </a:xfrm>
          <a:prstGeom prst="wedgeRoundRectCallout">
            <a:avLst>
              <a:gd name="adj1" fmla="val 114267"/>
              <a:gd name="adj2" fmla="val 149772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M6 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3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10384155" y="3117215"/>
            <a:ext cx="1223010" cy="514008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24716"/>
              <a:gd name="adj6" fmla="val 1356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Стержень с резьбой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10384155" y="4462145"/>
            <a:ext cx="95250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212830"/>
              <a:gd name="adj6" fmla="val 1276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KCRS2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51"/>
          <p:cNvPicPr>
            <a:picLocks noChangeAspect="1"/>
          </p:cNvPicPr>
          <p:nvPr/>
        </p:nvPicPr>
        <p:blipFill>
          <a:blip r:embed="rId9" cstate="print"/>
          <a:srcRect l="10673" t="27278" r="25825" b="28667"/>
          <a:stretch>
            <a:fillRect/>
          </a:stretch>
        </p:blipFill>
        <p:spPr>
          <a:xfrm>
            <a:off x="6440805" y="3152775"/>
            <a:ext cx="3301967" cy="3240000"/>
          </a:xfrm>
          <a:prstGeom prst="rect">
            <a:avLst/>
          </a:prstGeom>
        </p:spPr>
      </p:pic>
      <p:pic>
        <p:nvPicPr>
          <p:cNvPr id="110" name="图片 10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0573" y="3429000"/>
            <a:ext cx="2921539" cy="288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322763" y="368935"/>
            <a:ext cx="3163787" cy="306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2"/>
          <a:srcRect l="15827" t="27803" r="20165" b="33907"/>
          <a:stretch>
            <a:fillRect/>
          </a:stretch>
        </p:blipFill>
        <p:spPr>
          <a:xfrm>
            <a:off x="9562465" y="4765675"/>
            <a:ext cx="1917065" cy="119507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3"/>
          <a:srcRect l="25857" t="30144" r="33734" b="36871"/>
          <a:stretch>
            <a:fillRect/>
          </a:stretch>
        </p:blipFill>
        <p:spPr>
          <a:xfrm>
            <a:off x="3796030" y="3755390"/>
            <a:ext cx="1523365" cy="96266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14"/>
          <a:srcRect l="20637" t="19670" r="13203" b="21346"/>
          <a:stretch>
            <a:fillRect/>
          </a:stretch>
        </p:blipFill>
        <p:spPr>
          <a:xfrm>
            <a:off x="3792220" y="4907915"/>
            <a:ext cx="1396365" cy="87122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10361295" y="187071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4925060" y="1645920"/>
            <a:ext cx="342900" cy="21145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2" name="图片 61"/>
          <p:cNvPicPr>
            <a:picLocks noChangeAspect="1"/>
          </p:cNvPicPr>
          <p:nvPr/>
        </p:nvPicPr>
        <p:blipFill>
          <a:blip r:embed="rId15"/>
          <a:srcRect l="6091" t="15892" r="9331" b="7927"/>
          <a:stretch>
            <a:fillRect/>
          </a:stretch>
        </p:blipFill>
        <p:spPr>
          <a:xfrm>
            <a:off x="1806575" y="798830"/>
            <a:ext cx="1987550" cy="11893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64" name="直接连接符 63"/>
          <p:cNvCxnSpPr/>
          <p:nvPr/>
        </p:nvCxnSpPr>
        <p:spPr>
          <a:xfrm flipV="1">
            <a:off x="2146300" y="1560195"/>
            <a:ext cx="373380" cy="857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>
            <a:stCxn id="61" idx="2"/>
            <a:endCxn id="62" idx="6"/>
          </p:cNvCxnSpPr>
          <p:nvPr/>
        </p:nvCxnSpPr>
        <p:spPr>
          <a:xfrm flipH="1" flipV="1">
            <a:off x="3794125" y="1393825"/>
            <a:ext cx="1130935" cy="358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图片 68"/>
          <p:cNvPicPr>
            <a:picLocks noChangeAspect="1"/>
          </p:cNvPicPr>
          <p:nvPr/>
        </p:nvPicPr>
        <p:blipFill>
          <a:blip r:embed="rId16"/>
          <a:srcRect l="13398" t="10444" r="15852" b="19709"/>
          <a:stretch>
            <a:fillRect/>
          </a:stretch>
        </p:blipFill>
        <p:spPr>
          <a:xfrm>
            <a:off x="7673975" y="843915"/>
            <a:ext cx="2002155" cy="113411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71" name="直接连接符 70"/>
          <p:cNvCxnSpPr>
            <a:stCxn id="5" idx="6"/>
            <a:endCxn id="69" idx="1"/>
          </p:cNvCxnSpPr>
          <p:nvPr/>
        </p:nvCxnSpPr>
        <p:spPr>
          <a:xfrm>
            <a:off x="6827520" y="463550"/>
            <a:ext cx="1139825" cy="546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圆角矩形标注 72"/>
          <p:cNvSpPr/>
          <p:nvPr/>
        </p:nvSpPr>
        <p:spPr>
          <a:xfrm>
            <a:off x="2146300" y="2281555"/>
            <a:ext cx="1546225" cy="278765"/>
          </a:xfrm>
          <a:prstGeom prst="wedgeRoundRectCallout">
            <a:avLst>
              <a:gd name="adj1" fmla="val -55874"/>
              <a:gd name="adj2" fmla="val -266400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x10</a:t>
            </a:r>
            <a:r>
              <a:rPr lang="zh-CN" altLang="en-US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4" name="圆角矩形标注 73"/>
          <p:cNvSpPr/>
          <p:nvPr/>
        </p:nvSpPr>
        <p:spPr>
          <a:xfrm>
            <a:off x="8348345" y="2259965"/>
            <a:ext cx="1394460" cy="278765"/>
          </a:xfrm>
          <a:prstGeom prst="wedgeRoundRectCallout">
            <a:avLst>
              <a:gd name="adj1" fmla="val -27049"/>
              <a:gd name="adj2" fmla="val -26321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x8</a:t>
            </a:r>
            <a:r>
              <a:rPr lang="zh-CN" altLang="en-US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8" name="AutoShape 16"/>
          <p:cNvSpPr/>
          <p:nvPr/>
        </p:nvSpPr>
        <p:spPr bwMode="auto">
          <a:xfrm flipH="1">
            <a:off x="2400299" y="3152140"/>
            <a:ext cx="129222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19433"/>
              <a:gd name="adj6" fmla="val -4121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1970405" y="5059680"/>
            <a:ext cx="367030" cy="24828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连接符 82"/>
          <p:cNvCxnSpPr>
            <a:stCxn id="82" idx="5"/>
            <a:endCxn id="80" idx="2"/>
          </p:cNvCxnSpPr>
          <p:nvPr/>
        </p:nvCxnSpPr>
        <p:spPr>
          <a:xfrm>
            <a:off x="2283460" y="5271770"/>
            <a:ext cx="1508760" cy="717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>
            <a:stCxn id="35" idx="5"/>
            <a:endCxn id="34" idx="2"/>
          </p:cNvCxnSpPr>
          <p:nvPr/>
        </p:nvCxnSpPr>
        <p:spPr>
          <a:xfrm>
            <a:off x="8080375" y="5235575"/>
            <a:ext cx="1482090" cy="127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AutoShape 15"/>
          <p:cNvSpPr>
            <a:spLocks noChangeArrowheads="1"/>
          </p:cNvSpPr>
          <p:nvPr/>
        </p:nvSpPr>
        <p:spPr bwMode="auto">
          <a:xfrm>
            <a:off x="6036310" y="50996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502400" y="368935"/>
            <a:ext cx="325120" cy="18859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6"/>
          <p:cNvSpPr/>
          <p:nvPr/>
        </p:nvSpPr>
        <p:spPr bwMode="auto">
          <a:xfrm flipH="1">
            <a:off x="3103684" y="5795010"/>
            <a:ext cx="121939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95384"/>
              <a:gd name="adj6" fmla="val -3324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RBL(x6)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" name="AutoShape 16"/>
          <p:cNvSpPr/>
          <p:nvPr/>
        </p:nvSpPr>
        <p:spPr bwMode="auto">
          <a:xfrm flipH="1">
            <a:off x="5098414" y="4559300"/>
            <a:ext cx="1258423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90566"/>
              <a:gd name="adj6" fmla="val 12816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RBLC(x4)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945130" y="4297680"/>
            <a:ext cx="343535" cy="2432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>
            <a:stCxn id="10" idx="6"/>
            <a:endCxn id="7" idx="2"/>
          </p:cNvCxnSpPr>
          <p:nvPr/>
        </p:nvCxnSpPr>
        <p:spPr>
          <a:xfrm flipV="1">
            <a:off x="3288665" y="4236720"/>
            <a:ext cx="507365" cy="18288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椭圆 34"/>
          <p:cNvSpPr/>
          <p:nvPr/>
        </p:nvSpPr>
        <p:spPr>
          <a:xfrm>
            <a:off x="7787005" y="5023485"/>
            <a:ext cx="343535" cy="2482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AutoShape 16"/>
          <p:cNvSpPr/>
          <p:nvPr/>
        </p:nvSpPr>
        <p:spPr bwMode="auto">
          <a:xfrm flipH="1">
            <a:off x="10473054" y="4359910"/>
            <a:ext cx="1422937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1727"/>
              <a:gd name="adj6" fmla="val 11838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RBH.B(x4)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" y="0"/>
            <a:ext cx="5688623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3)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cxnSp>
        <p:nvCxnSpPr>
          <p:cNvPr id="12" name="直接连接符 11"/>
          <p:cNvCxnSpPr/>
          <p:nvPr>
            <p:custDataLst>
              <p:tags r:id="rId4"/>
            </p:custDataLst>
          </p:nvPr>
        </p:nvCxnSpPr>
        <p:spPr>
          <a:xfrm flipV="1">
            <a:off x="8771890" y="1560195"/>
            <a:ext cx="373380" cy="8572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椭圆 1"/>
          <p:cNvSpPr/>
          <p:nvPr>
            <p:custDataLst>
              <p:tags r:id="rId5"/>
            </p:custDataLst>
          </p:nvPr>
        </p:nvSpPr>
        <p:spPr>
          <a:xfrm>
            <a:off x="2519680" y="4652645"/>
            <a:ext cx="343535" cy="2432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>
            <a:stCxn id="2" idx="6"/>
          </p:cNvCxnSpPr>
          <p:nvPr>
            <p:custDataLst>
              <p:tags r:id="rId6"/>
            </p:custDataLst>
          </p:nvPr>
        </p:nvCxnSpPr>
        <p:spPr>
          <a:xfrm flipV="1">
            <a:off x="2863215" y="4252595"/>
            <a:ext cx="902970" cy="52197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9676129" y="3001010"/>
            <a:ext cx="119995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1727"/>
              <a:gd name="adj6" fmla="val 11977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RBH.B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331075" y="1321435"/>
            <a:ext cx="4628114" cy="306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1" name="图片 110"/>
          <p:cNvPicPr/>
          <p:nvPr/>
        </p:nvPicPr>
        <p:blipFill>
          <a:blip r:embed="rId18"/>
          <a:stretch>
            <a:fillRect/>
          </a:stretch>
        </p:blipFill>
        <p:spPr>
          <a:xfrm>
            <a:off x="638493" y="955358"/>
            <a:ext cx="6086475" cy="54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75896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4)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6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7435850" y="3420110"/>
            <a:ext cx="1267460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87735"/>
              <a:gd name="adj6" fmla="val -2780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KCP1.R2</a:t>
            </a: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X2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椭圆 9"/>
          <p:cNvSpPr/>
          <p:nvPr>
            <p:custDataLst>
              <p:tags r:id="rId5"/>
            </p:custDataLst>
          </p:nvPr>
        </p:nvSpPr>
        <p:spPr>
          <a:xfrm>
            <a:off x="2350135" y="3255010"/>
            <a:ext cx="1196340" cy="6553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3" name="直接连接符 82"/>
          <p:cNvCxnSpPr>
            <a:stCxn id="10" idx="6"/>
          </p:cNvCxnSpPr>
          <p:nvPr>
            <p:custDataLst>
              <p:tags r:id="rId6"/>
            </p:custDataLst>
          </p:nvPr>
        </p:nvCxnSpPr>
        <p:spPr>
          <a:xfrm flipV="1">
            <a:off x="3546475" y="2181860"/>
            <a:ext cx="3717925" cy="140081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右箭头 7"/>
          <p:cNvSpPr/>
          <p:nvPr/>
        </p:nvSpPr>
        <p:spPr>
          <a:xfrm rot="20340000">
            <a:off x="11136630" y="3909060"/>
            <a:ext cx="348615" cy="180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>
            <p:custDataLst>
              <p:tags r:id="rId7"/>
            </p:custDataLst>
          </p:nvPr>
        </p:nvSpPr>
        <p:spPr>
          <a:xfrm rot="9360000">
            <a:off x="11711940" y="3665220"/>
            <a:ext cx="341630" cy="183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10504805" y="1809115"/>
            <a:ext cx="126746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2830"/>
              <a:gd name="adj6" fmla="val 12354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KCRPB 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264400" y="955675"/>
            <a:ext cx="4878705" cy="3441065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/>
          <a:stretch>
            <a:fillRect/>
          </a:stretch>
        </p:blipFill>
        <p:spPr>
          <a:xfrm>
            <a:off x="7183755" y="4869815"/>
            <a:ext cx="2084705" cy="1278255"/>
          </a:xfrm>
          <a:prstGeom prst="ellipse">
            <a:avLst/>
          </a:prstGeom>
        </p:spPr>
      </p:pic>
      <p:sp>
        <p:nvSpPr>
          <p:cNvPr id="14" name="椭圆 13"/>
          <p:cNvSpPr/>
          <p:nvPr>
            <p:custDataLst>
              <p:tags r:id="rId10"/>
            </p:custDataLst>
          </p:nvPr>
        </p:nvSpPr>
        <p:spPr>
          <a:xfrm>
            <a:off x="3274695" y="4146550"/>
            <a:ext cx="511175" cy="383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stCxn id="14" idx="6"/>
            <a:endCxn id="13" idx="2"/>
          </p:cNvCxnSpPr>
          <p:nvPr>
            <p:custDataLst>
              <p:tags r:id="rId11"/>
            </p:custDataLst>
          </p:nvPr>
        </p:nvCxnSpPr>
        <p:spPr>
          <a:xfrm>
            <a:off x="3785870" y="4338320"/>
            <a:ext cx="3397885" cy="11709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圆角矩形标注 15"/>
          <p:cNvSpPr/>
          <p:nvPr>
            <p:custDataLst>
              <p:tags r:id="rId12"/>
            </p:custDataLst>
          </p:nvPr>
        </p:nvSpPr>
        <p:spPr>
          <a:xfrm>
            <a:off x="6321669" y="4801870"/>
            <a:ext cx="942731" cy="278765"/>
          </a:xfrm>
          <a:prstGeom prst="wedgeRoundRectCallout">
            <a:avLst>
              <a:gd name="adj1" fmla="val 118455"/>
              <a:gd name="adj2" fmla="val 98974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вставка</a:t>
            </a:r>
            <a:endParaRPr lang="en-US" altLang="zh-CN" sz="1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7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8291195" y="4465320"/>
            <a:ext cx="154178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8490"/>
              <a:gd name="adj6" fmla="val 12594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P1</a:t>
            </a:r>
            <a:r>
              <a:rPr lang="en-US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.R2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(x2)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8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6911340" y="6024245"/>
            <a:ext cx="661035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127547"/>
              <a:gd name="adj6" fmla="val -2891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AutoShape 16"/>
          <p:cNvSpPr/>
          <p:nvPr>
            <p:custDataLst>
              <p:tags r:id="rId15"/>
            </p:custDataLst>
          </p:nvPr>
        </p:nvSpPr>
        <p:spPr bwMode="auto">
          <a:xfrm flipH="1">
            <a:off x="9037320" y="6082665"/>
            <a:ext cx="102987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98867"/>
              <a:gd name="adj6" fmla="val 13174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RBH.B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图片 114"/>
          <p:cNvPicPr/>
          <p:nvPr/>
        </p:nvPicPr>
        <p:blipFill>
          <a:blip r:embed="rId14"/>
          <a:srcRect b="1712"/>
          <a:stretch>
            <a:fillRect/>
          </a:stretch>
        </p:blipFill>
        <p:spPr>
          <a:xfrm>
            <a:off x="699135" y="845820"/>
            <a:ext cx="6096000" cy="5832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" name="图片 1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331075" y="1321435"/>
            <a:ext cx="4628114" cy="306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" y="0"/>
            <a:ext cx="5864469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5)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6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7435850" y="3420110"/>
            <a:ext cx="1267460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87735"/>
              <a:gd name="adj6" fmla="val -2780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KCP1.R</a:t>
            </a: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 X12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83" name="直接连接符 82"/>
          <p:cNvCxnSpPr/>
          <p:nvPr>
            <p:custDataLst>
              <p:tags r:id="rId5"/>
            </p:custDataLst>
          </p:nvPr>
        </p:nvCxnSpPr>
        <p:spPr>
          <a:xfrm flipV="1">
            <a:off x="3670300" y="2222500"/>
            <a:ext cx="3604260" cy="127254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右箭头 7"/>
          <p:cNvSpPr/>
          <p:nvPr/>
        </p:nvSpPr>
        <p:spPr>
          <a:xfrm rot="20340000">
            <a:off x="11136630" y="3909060"/>
            <a:ext cx="348615" cy="1809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右箭头 8"/>
          <p:cNvSpPr/>
          <p:nvPr>
            <p:custDataLst>
              <p:tags r:id="rId6"/>
            </p:custDataLst>
          </p:nvPr>
        </p:nvSpPr>
        <p:spPr>
          <a:xfrm rot="9360000">
            <a:off x="11711940" y="3665220"/>
            <a:ext cx="341630" cy="1835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10504805" y="1809115"/>
            <a:ext cx="126746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2830"/>
              <a:gd name="adj6" fmla="val 12354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KCRPB 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7264400" y="955675"/>
            <a:ext cx="4878705" cy="3441065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>
            <p:custDataLst>
              <p:tags r:id="rId8"/>
            </p:custDataLst>
          </p:nvPr>
        </p:nvSpPr>
        <p:spPr>
          <a:xfrm>
            <a:off x="3701415" y="3852545"/>
            <a:ext cx="511175" cy="3835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stCxn id="14" idx="5"/>
            <a:endCxn id="5" idx="1"/>
          </p:cNvCxnSpPr>
          <p:nvPr>
            <p:custDataLst>
              <p:tags r:id="rId9"/>
            </p:custDataLst>
          </p:nvPr>
        </p:nvCxnSpPr>
        <p:spPr>
          <a:xfrm>
            <a:off x="4137660" y="4180205"/>
            <a:ext cx="3136265" cy="15176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6" name="图片 115"/>
          <p:cNvPicPr>
            <a:picLocks noChangeAspect="1"/>
          </p:cNvPicPr>
          <p:nvPr/>
        </p:nvPicPr>
        <p:blipFill>
          <a:blip r:embed="rId16"/>
          <a:srcRect b="8959"/>
          <a:stretch>
            <a:fillRect/>
          </a:stretch>
        </p:blipFill>
        <p:spPr>
          <a:xfrm>
            <a:off x="7292340" y="4878070"/>
            <a:ext cx="2506980" cy="163893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5" name="圆角矩形 4"/>
          <p:cNvSpPr/>
          <p:nvPr/>
        </p:nvSpPr>
        <p:spPr>
          <a:xfrm>
            <a:off x="7273925" y="4878070"/>
            <a:ext cx="2549525" cy="1638935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5875655" y="6000750"/>
            <a:ext cx="1267460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87735"/>
              <a:gd name="adj6" fmla="val -2780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KCP1.R2</a:t>
            </a: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0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10066020" y="6180455"/>
            <a:ext cx="126746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73773"/>
              <a:gd name="adj6" fmla="val 13637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KCP1.R</a:t>
            </a: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1</a:t>
            </a:r>
          </a:p>
        </p:txBody>
      </p:sp>
      <p:sp>
        <p:nvSpPr>
          <p:cNvPr id="21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9954260" y="4541520"/>
            <a:ext cx="97457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93715"/>
              <a:gd name="adj6" fmla="val 17484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KCRPB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" y="0"/>
            <a:ext cx="5776547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6)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pic>
        <p:nvPicPr>
          <p:cNvPr id="119" name="图片 1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1710" y="1156018"/>
            <a:ext cx="5656507" cy="46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椭圆 9"/>
          <p:cNvSpPr/>
          <p:nvPr>
            <p:custDataLst>
              <p:tags r:id="rId4"/>
            </p:custDataLst>
          </p:nvPr>
        </p:nvSpPr>
        <p:spPr>
          <a:xfrm rot="2280000">
            <a:off x="6166485" y="1868170"/>
            <a:ext cx="713105" cy="40195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endCxn id="16" idx="1"/>
          </p:cNvCxnSpPr>
          <p:nvPr>
            <p:custDataLst>
              <p:tags r:id="rId5"/>
            </p:custDataLst>
          </p:nvPr>
        </p:nvCxnSpPr>
        <p:spPr>
          <a:xfrm flipV="1">
            <a:off x="6830060" y="2085340"/>
            <a:ext cx="846455" cy="8445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图片 119"/>
          <p:cNvPicPr>
            <a:picLocks noChangeAspect="1"/>
          </p:cNvPicPr>
          <p:nvPr/>
        </p:nvPicPr>
        <p:blipFill>
          <a:blip r:embed="rId12"/>
          <a:srcRect l="13736" t="36779" r="20423"/>
          <a:stretch>
            <a:fillRect/>
          </a:stretch>
        </p:blipFill>
        <p:spPr>
          <a:xfrm>
            <a:off x="7676515" y="947420"/>
            <a:ext cx="2769870" cy="227584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16" name="圆角矩形 15"/>
          <p:cNvSpPr/>
          <p:nvPr/>
        </p:nvSpPr>
        <p:spPr>
          <a:xfrm>
            <a:off x="7676515" y="947420"/>
            <a:ext cx="2769235" cy="2275205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10648315" y="735330"/>
            <a:ext cx="1066800" cy="28956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93773"/>
              <a:gd name="adj6" fmla="val 14098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KCRBH.C</a:t>
            </a:r>
          </a:p>
        </p:txBody>
      </p:sp>
      <p:sp>
        <p:nvSpPr>
          <p:cNvPr id="18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9178925" y="398780"/>
            <a:ext cx="126746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08113"/>
              <a:gd name="adj6" fmla="val 15380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KCP1.R</a:t>
            </a: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 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7036435" y="3328035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258679"/>
              <a:gd name="adj6" fmla="val -323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KCRBL</a:t>
            </a:r>
          </a:p>
        </p:txBody>
      </p:sp>
      <p:sp>
        <p:nvSpPr>
          <p:cNvPr id="36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10648314" y="2581910"/>
            <a:ext cx="118613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46836"/>
              <a:gd name="adj6" fmla="val 17943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RBH.B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0" y="0"/>
            <a:ext cx="5776546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7)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pic>
        <p:nvPicPr>
          <p:cNvPr id="122" name="图片 121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20738" y="997903"/>
            <a:ext cx="5732819" cy="46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椭圆 13"/>
          <p:cNvSpPr/>
          <p:nvPr>
            <p:custDataLst>
              <p:tags r:id="rId4"/>
            </p:custDataLst>
          </p:nvPr>
        </p:nvSpPr>
        <p:spPr>
          <a:xfrm>
            <a:off x="4652010" y="1084580"/>
            <a:ext cx="674370" cy="536575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>
            <a:stCxn id="14" idx="6"/>
          </p:cNvCxnSpPr>
          <p:nvPr>
            <p:custDataLst>
              <p:tags r:id="rId5"/>
            </p:custDataLst>
          </p:nvPr>
        </p:nvCxnSpPr>
        <p:spPr>
          <a:xfrm>
            <a:off x="5326380" y="1353185"/>
            <a:ext cx="2376170" cy="60896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3" name="图片 122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791960" y="845503"/>
            <a:ext cx="5084923" cy="216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圆角矩形 4"/>
          <p:cNvSpPr/>
          <p:nvPr/>
        </p:nvSpPr>
        <p:spPr>
          <a:xfrm>
            <a:off x="6765925" y="811530"/>
            <a:ext cx="5137785" cy="2280920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6791960" y="2533650"/>
            <a:ext cx="107632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159245"/>
              <a:gd name="adj6" fmla="val 3451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ST3.9×12</a:t>
            </a:r>
          </a:p>
        </p:txBody>
      </p:sp>
      <p:sp>
        <p:nvSpPr>
          <p:cNvPr id="8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10350500" y="1290320"/>
            <a:ext cx="808355" cy="26924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31509"/>
              <a:gd name="adj6" fmla="val 12660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KCRPB</a:t>
            </a:r>
          </a:p>
        </p:txBody>
      </p:sp>
      <p:sp>
        <p:nvSpPr>
          <p:cNvPr id="9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6969125" y="1016635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136981"/>
              <a:gd name="adj6" fmla="val -2797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KCRPB</a:t>
            </a:r>
          </a:p>
        </p:txBody>
      </p:sp>
      <p:sp>
        <p:nvSpPr>
          <p:cNvPr id="11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9700895" y="2668905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62264"/>
              <a:gd name="adj6" fmla="val -2578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</a:t>
            </a:r>
            <a:r>
              <a:rPr lang="en-US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2</a:t>
            </a:r>
            <a:endParaRPr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2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8180070" y="382270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450188"/>
              <a:gd name="adj6" fmla="val -2023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KCRS1</a:t>
            </a:r>
          </a:p>
        </p:txBody>
      </p:sp>
      <p:sp>
        <p:nvSpPr>
          <p:cNvPr id="20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7155815" y="3132455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62264"/>
              <a:gd name="adj6" fmla="val -2578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KCRSB</a:t>
            </a:r>
          </a:p>
        </p:txBody>
      </p:sp>
      <p:sp>
        <p:nvSpPr>
          <p:cNvPr id="22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8930640" y="3132455"/>
            <a:ext cx="808355" cy="33718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63653"/>
              <a:gd name="adj6" fmla="val 11131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KCRSB</a:t>
            </a:r>
          </a:p>
        </p:txBody>
      </p:sp>
      <p:pic>
        <p:nvPicPr>
          <p:cNvPr id="125" name="图片 12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02768" y="3683635"/>
            <a:ext cx="4539962" cy="27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" name="圆角矩形 22"/>
          <p:cNvSpPr/>
          <p:nvPr/>
        </p:nvSpPr>
        <p:spPr>
          <a:xfrm>
            <a:off x="6903720" y="3715385"/>
            <a:ext cx="4539615" cy="2674620"/>
          </a:xfrm>
          <a:prstGeom prst="round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6948805" y="6383655"/>
            <a:ext cx="107632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182075"/>
              <a:gd name="adj6" fmla="val -5628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ST3.9×12</a:t>
            </a:r>
          </a:p>
        </p:txBody>
      </p:sp>
      <p:sp>
        <p:nvSpPr>
          <p:cNvPr id="25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9347200" y="6390005"/>
            <a:ext cx="107632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207735"/>
              <a:gd name="adj6" fmla="val -106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ST3.9×12</a:t>
            </a:r>
          </a:p>
        </p:txBody>
      </p:sp>
      <p:sp>
        <p:nvSpPr>
          <p:cNvPr id="26" name="AutoShape 16"/>
          <p:cNvSpPr/>
          <p:nvPr>
            <p:custDataLst>
              <p:tags r:id="rId15"/>
            </p:custDataLst>
          </p:nvPr>
        </p:nvSpPr>
        <p:spPr bwMode="auto">
          <a:xfrm flipH="1">
            <a:off x="8869680" y="4761865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205283"/>
              <a:gd name="adj6" fmla="val -2359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KCRS1</a:t>
            </a:r>
          </a:p>
        </p:txBody>
      </p:sp>
      <p:sp>
        <p:nvSpPr>
          <p:cNvPr id="27" name="AutoShape 16"/>
          <p:cNvSpPr/>
          <p:nvPr>
            <p:custDataLst>
              <p:tags r:id="rId16"/>
            </p:custDataLst>
          </p:nvPr>
        </p:nvSpPr>
        <p:spPr bwMode="auto">
          <a:xfrm flipH="1">
            <a:off x="7155815" y="4050665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100000"/>
              <a:gd name="adj6" fmla="val -2797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KCRSB</a:t>
            </a:r>
          </a:p>
        </p:txBody>
      </p:sp>
      <p:sp>
        <p:nvSpPr>
          <p:cNvPr id="28" name="AutoShape 16"/>
          <p:cNvSpPr/>
          <p:nvPr>
            <p:custDataLst>
              <p:tags r:id="rId17"/>
            </p:custDataLst>
          </p:nvPr>
        </p:nvSpPr>
        <p:spPr bwMode="auto">
          <a:xfrm flipH="1">
            <a:off x="10634345" y="3921125"/>
            <a:ext cx="808355" cy="33718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9755"/>
              <a:gd name="adj6" fmla="val 14328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KCRSB</a:t>
            </a:r>
          </a:p>
        </p:txBody>
      </p:sp>
      <p:sp>
        <p:nvSpPr>
          <p:cNvPr id="29" name="AutoShape 16"/>
          <p:cNvSpPr/>
          <p:nvPr>
            <p:custDataLst>
              <p:tags r:id="rId18"/>
            </p:custDataLst>
          </p:nvPr>
        </p:nvSpPr>
        <p:spPr bwMode="auto">
          <a:xfrm flipH="1">
            <a:off x="6969125" y="4936490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136981"/>
              <a:gd name="adj6" fmla="val -2797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KCRPB</a:t>
            </a:r>
          </a:p>
        </p:txBody>
      </p:sp>
      <p:sp>
        <p:nvSpPr>
          <p:cNvPr id="30" name="AutoShape 16"/>
          <p:cNvSpPr/>
          <p:nvPr>
            <p:custDataLst>
              <p:tags r:id="rId19"/>
            </p:custDataLst>
          </p:nvPr>
        </p:nvSpPr>
        <p:spPr bwMode="auto">
          <a:xfrm flipH="1">
            <a:off x="11158855" y="4829175"/>
            <a:ext cx="808355" cy="26924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02830"/>
              <a:gd name="adj6" fmla="val 1301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KCRPB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287020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-1" y="0"/>
            <a:ext cx="5785339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8)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pic>
        <p:nvPicPr>
          <p:cNvPr id="122" name="图片 1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0738" y="997903"/>
            <a:ext cx="5732819" cy="468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椭圆 13"/>
          <p:cNvSpPr/>
          <p:nvPr>
            <p:custDataLst>
              <p:tags r:id="rId4"/>
            </p:custDataLst>
          </p:nvPr>
        </p:nvSpPr>
        <p:spPr>
          <a:xfrm>
            <a:off x="3894455" y="1425575"/>
            <a:ext cx="674370" cy="536575"/>
          </a:xfrm>
          <a:prstGeom prst="ellipse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" name="直接连接符 1"/>
          <p:cNvCxnSpPr>
            <a:stCxn id="14" idx="6"/>
          </p:cNvCxnSpPr>
          <p:nvPr>
            <p:custDataLst>
              <p:tags r:id="rId5"/>
            </p:custDataLst>
          </p:nvPr>
        </p:nvCxnSpPr>
        <p:spPr>
          <a:xfrm>
            <a:off x="4568825" y="1694180"/>
            <a:ext cx="2376170" cy="60896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6" name="图片 125"/>
          <p:cNvPicPr>
            <a:picLocks noChangeAspect="1"/>
          </p:cNvPicPr>
          <p:nvPr/>
        </p:nvPicPr>
        <p:blipFill>
          <a:blip r:embed="rId15"/>
          <a:srcRect t="3284" r="2152"/>
          <a:stretch>
            <a:fillRect/>
          </a:stretch>
        </p:blipFill>
        <p:spPr>
          <a:xfrm>
            <a:off x="6563360" y="1165860"/>
            <a:ext cx="5283200" cy="22631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圆角矩形 6"/>
          <p:cNvSpPr/>
          <p:nvPr/>
        </p:nvSpPr>
        <p:spPr>
          <a:xfrm>
            <a:off x="6574155" y="1165225"/>
            <a:ext cx="5273040" cy="2348865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6611814" y="1353185"/>
            <a:ext cx="1049459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136981"/>
              <a:gd name="adj6" fmla="val -2797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KCWSE.S</a:t>
            </a:r>
          </a:p>
        </p:txBody>
      </p:sp>
      <p:sp>
        <p:nvSpPr>
          <p:cNvPr id="13" name="AutoShape 16"/>
          <p:cNvSpPr/>
          <p:nvPr>
            <p:custDataLst>
              <p:tags r:id="rId7"/>
            </p:custDataLst>
          </p:nvPr>
        </p:nvSpPr>
        <p:spPr bwMode="auto">
          <a:xfrm flipH="1">
            <a:off x="6791960" y="2406015"/>
            <a:ext cx="107632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-59622"/>
              <a:gd name="adj6" fmla="val -3315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KCRS2</a:t>
            </a:r>
          </a:p>
        </p:txBody>
      </p:sp>
      <p:sp>
        <p:nvSpPr>
          <p:cNvPr id="15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6699250" y="2952115"/>
            <a:ext cx="107632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82830"/>
              <a:gd name="adj6" fmla="val -2247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KCRSB</a:t>
            </a:r>
          </a:p>
        </p:txBody>
      </p:sp>
      <p:sp>
        <p:nvSpPr>
          <p:cNvPr id="16" name="AutoShape 16"/>
          <p:cNvSpPr/>
          <p:nvPr>
            <p:custDataLst>
              <p:tags r:id="rId9"/>
            </p:custDataLst>
          </p:nvPr>
        </p:nvSpPr>
        <p:spPr bwMode="auto">
          <a:xfrm flipH="1">
            <a:off x="10083165" y="1525270"/>
            <a:ext cx="107632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373207"/>
              <a:gd name="adj6" fmla="val -2513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KCWSE.S</a:t>
            </a:r>
          </a:p>
        </p:txBody>
      </p:sp>
      <p:sp>
        <p:nvSpPr>
          <p:cNvPr id="17" name="AutoShape 16"/>
          <p:cNvSpPr/>
          <p:nvPr>
            <p:custDataLst>
              <p:tags r:id="rId10"/>
            </p:custDataLst>
          </p:nvPr>
        </p:nvSpPr>
        <p:spPr bwMode="auto">
          <a:xfrm flipH="1">
            <a:off x="8007350" y="661670"/>
            <a:ext cx="869315" cy="336550"/>
          </a:xfrm>
          <a:prstGeom prst="borderCallout2">
            <a:avLst>
              <a:gd name="adj1" fmla="val 51320"/>
              <a:gd name="adj2" fmla="val -1252"/>
              <a:gd name="adj3" fmla="val 51320"/>
              <a:gd name="adj4" fmla="val -13176"/>
              <a:gd name="adj5" fmla="val 330566"/>
              <a:gd name="adj6" fmla="val -3893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KCRST</a:t>
            </a:r>
          </a:p>
        </p:txBody>
      </p:sp>
      <p:sp>
        <p:nvSpPr>
          <p:cNvPr id="18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9208135" y="3091815"/>
            <a:ext cx="808355" cy="33718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58003"/>
              <a:gd name="adj6" fmla="val 13260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KCRSB</a:t>
            </a:r>
          </a:p>
        </p:txBody>
      </p:sp>
      <p:sp>
        <p:nvSpPr>
          <p:cNvPr id="19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9450701" y="2682240"/>
            <a:ext cx="1741905" cy="447822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213910"/>
              <a:gd name="adj6" fmla="val 10828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Стержень с резьбой</a:t>
            </a:r>
            <a:endParaRPr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2090" y="2908300"/>
            <a:ext cx="2347595" cy="27222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895" y="2962910"/>
            <a:ext cx="2249170" cy="2667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2180" y="2943225"/>
            <a:ext cx="2292350" cy="26835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5175" y="2942590"/>
            <a:ext cx="2310765" cy="268414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9"/>
          <a:srcRect l="5436" t="14659" r="13878" b="16807"/>
          <a:stretch>
            <a:fillRect/>
          </a:stretch>
        </p:blipFill>
        <p:spPr>
          <a:xfrm>
            <a:off x="1198245" y="1319530"/>
            <a:ext cx="1876425" cy="131572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/>
          <a:srcRect l="11165" t="9932" r="7643" b="16748"/>
          <a:stretch>
            <a:fillRect/>
          </a:stretch>
        </p:blipFill>
        <p:spPr>
          <a:xfrm>
            <a:off x="8465185" y="1596390"/>
            <a:ext cx="1494790" cy="103886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1"/>
          <a:srcRect l="8573" t="18818" r="10852" b="12304"/>
          <a:stretch>
            <a:fillRect/>
          </a:stretch>
        </p:blipFill>
        <p:spPr>
          <a:xfrm>
            <a:off x="10054590" y="1596390"/>
            <a:ext cx="1479550" cy="103949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76620" y="1329690"/>
            <a:ext cx="2146300" cy="130556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3"/>
          <a:srcRect l="5106" t="11892" r="3186" b="8486"/>
          <a:stretch>
            <a:fillRect/>
          </a:stretch>
        </p:blipFill>
        <p:spPr>
          <a:xfrm>
            <a:off x="3559175" y="1329690"/>
            <a:ext cx="1989455" cy="130619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48" name="文本框 12"/>
          <p:cNvSpPr txBox="1"/>
          <p:nvPr/>
        </p:nvSpPr>
        <p:spPr>
          <a:xfrm>
            <a:off x="187325" y="298894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8" name="AutoShape 15"/>
          <p:cNvSpPr>
            <a:spLocks noChangeArrowheads="1"/>
          </p:cNvSpPr>
          <p:nvPr/>
        </p:nvSpPr>
        <p:spPr bwMode="auto">
          <a:xfrm>
            <a:off x="3116580" y="424878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5" name="AutoShape 15"/>
          <p:cNvSpPr>
            <a:spLocks noChangeArrowheads="1"/>
          </p:cNvSpPr>
          <p:nvPr/>
        </p:nvSpPr>
        <p:spPr bwMode="auto">
          <a:xfrm>
            <a:off x="5758815" y="425005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7205344" y="865505"/>
            <a:ext cx="901163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43584"/>
              <a:gd name="adj6" fmla="val 14667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RRH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7" name="AutoShape 15"/>
          <p:cNvSpPr>
            <a:spLocks noChangeArrowheads="1"/>
          </p:cNvSpPr>
          <p:nvPr/>
        </p:nvSpPr>
        <p:spPr bwMode="auto">
          <a:xfrm>
            <a:off x="8618220" y="42608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28" name="AutoShape 16"/>
          <p:cNvSpPr/>
          <p:nvPr/>
        </p:nvSpPr>
        <p:spPr bwMode="auto">
          <a:xfrm flipH="1">
            <a:off x="10657839" y="1202055"/>
            <a:ext cx="109747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37735"/>
              <a:gd name="adj6" fmla="val 11978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0" name="Text Box 7"/>
          <p:cNvSpPr txBox="1">
            <a:spLocks noChangeArrowheads="1"/>
          </p:cNvSpPr>
          <p:nvPr/>
        </p:nvSpPr>
        <p:spPr bwMode="auto">
          <a:xfrm>
            <a:off x="3917950" y="5810885"/>
            <a:ext cx="1389380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 x2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31" name="Text Box 7"/>
          <p:cNvSpPr txBox="1">
            <a:spLocks noChangeArrowheads="1"/>
          </p:cNvSpPr>
          <p:nvPr/>
        </p:nvSpPr>
        <p:spPr bwMode="auto">
          <a:xfrm>
            <a:off x="6289675" y="5811520"/>
            <a:ext cx="1602105" cy="42735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RRH x2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33" name="AutoShape 16"/>
          <p:cNvSpPr/>
          <p:nvPr/>
        </p:nvSpPr>
        <p:spPr bwMode="auto">
          <a:xfrm flipH="1">
            <a:off x="4752975" y="865505"/>
            <a:ext cx="821348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43628"/>
              <a:gd name="adj6" fmla="val 15824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RR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/>
        </p:nvSpPr>
        <p:spPr bwMode="auto">
          <a:xfrm>
            <a:off x="8516620" y="5811520"/>
            <a:ext cx="3056890" cy="4286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RBC.L x2 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RBC.R x2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102" name="Text Box 7"/>
          <p:cNvSpPr txBox="1">
            <a:spLocks noChangeArrowheads="1"/>
          </p:cNvSpPr>
          <p:nvPr/>
        </p:nvSpPr>
        <p:spPr bwMode="auto">
          <a:xfrm>
            <a:off x="1088390" y="5810885"/>
            <a:ext cx="1934845" cy="42799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RBH.C x4 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sp>
        <p:nvSpPr>
          <p:cNvPr id="91" name="AutoShape 16"/>
          <p:cNvSpPr/>
          <p:nvPr/>
        </p:nvSpPr>
        <p:spPr bwMode="auto">
          <a:xfrm flipH="1">
            <a:off x="2110740" y="865505"/>
            <a:ext cx="103690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23207"/>
              <a:gd name="adj6" fmla="val 13980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RBH.C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4" name="AutoShape 16"/>
          <p:cNvSpPr/>
          <p:nvPr/>
        </p:nvSpPr>
        <p:spPr bwMode="auto">
          <a:xfrm flipH="1">
            <a:off x="8071338" y="1202055"/>
            <a:ext cx="100662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237169"/>
              <a:gd name="adj6" fmla="val -3429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RBC.L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9" name="椭圆 98"/>
          <p:cNvSpPr/>
          <p:nvPr/>
        </p:nvSpPr>
        <p:spPr>
          <a:xfrm>
            <a:off x="663575" y="3392805"/>
            <a:ext cx="371475" cy="26543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845685" y="3465830"/>
            <a:ext cx="385445" cy="2679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7480935" y="3545840"/>
            <a:ext cx="410845" cy="2476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9773285" y="4048760"/>
            <a:ext cx="429895" cy="2470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11181715" y="3658235"/>
            <a:ext cx="391160" cy="23431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4" name="直接连接符 53"/>
          <p:cNvCxnSpPr>
            <a:stCxn id="99" idx="0"/>
            <a:endCxn id="39" idx="3"/>
          </p:cNvCxnSpPr>
          <p:nvPr/>
        </p:nvCxnSpPr>
        <p:spPr>
          <a:xfrm flipV="1">
            <a:off x="849630" y="2442845"/>
            <a:ext cx="623570" cy="949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49" idx="0"/>
            <a:endCxn id="40" idx="4"/>
          </p:cNvCxnSpPr>
          <p:nvPr/>
        </p:nvCxnSpPr>
        <p:spPr>
          <a:xfrm flipH="1" flipV="1">
            <a:off x="4554220" y="2635885"/>
            <a:ext cx="484505" cy="829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51" idx="0"/>
            <a:endCxn id="41" idx="4"/>
          </p:cNvCxnSpPr>
          <p:nvPr/>
        </p:nvCxnSpPr>
        <p:spPr>
          <a:xfrm flipH="1" flipV="1">
            <a:off x="7049770" y="2635250"/>
            <a:ext cx="636905" cy="910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52" idx="0"/>
            <a:endCxn id="43" idx="4"/>
          </p:cNvCxnSpPr>
          <p:nvPr/>
        </p:nvCxnSpPr>
        <p:spPr>
          <a:xfrm flipH="1" flipV="1">
            <a:off x="9212580" y="2635250"/>
            <a:ext cx="775970" cy="14135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53" idx="0"/>
            <a:endCxn id="45" idx="4"/>
          </p:cNvCxnSpPr>
          <p:nvPr/>
        </p:nvCxnSpPr>
        <p:spPr>
          <a:xfrm flipH="1" flipV="1">
            <a:off x="10794365" y="2635885"/>
            <a:ext cx="582930" cy="10223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11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-1" y="0"/>
            <a:ext cx="5662247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9)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图片 13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472305" y="2892743"/>
            <a:ext cx="3993676" cy="36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1772285" y="2835275"/>
            <a:ext cx="2146300" cy="258318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8" name="文本框 12"/>
          <p:cNvSpPr txBox="1"/>
          <p:nvPr/>
        </p:nvSpPr>
        <p:spPr>
          <a:xfrm>
            <a:off x="187325" y="253936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筋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3159125" y="710565"/>
            <a:ext cx="1354455" cy="1828165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53" name="椭圆 52"/>
          <p:cNvSpPr/>
          <p:nvPr>
            <p:custDataLst>
              <p:tags r:id="rId4"/>
            </p:custDataLst>
          </p:nvPr>
        </p:nvSpPr>
        <p:spPr>
          <a:xfrm>
            <a:off x="5466080" y="3230245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7" name="直接连接符 66"/>
          <p:cNvCxnSpPr>
            <a:stCxn id="53" idx="1"/>
          </p:cNvCxnSpPr>
          <p:nvPr>
            <p:custDataLst>
              <p:tags r:id="rId5"/>
            </p:custDataLst>
          </p:nvPr>
        </p:nvCxnSpPr>
        <p:spPr>
          <a:xfrm flipH="1" flipV="1">
            <a:off x="4177030" y="2414270"/>
            <a:ext cx="1322070" cy="8534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5937250" y="621665"/>
            <a:ext cx="1424305" cy="170053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9" name="椭圆 8"/>
          <p:cNvSpPr/>
          <p:nvPr>
            <p:custDataLst>
              <p:tags r:id="rId7"/>
            </p:custDataLst>
          </p:nvPr>
        </p:nvSpPr>
        <p:spPr>
          <a:xfrm>
            <a:off x="6096000" y="3076575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>
            <a:stCxn id="9" idx="7"/>
            <a:endCxn id="8" idx="4"/>
          </p:cNvCxnSpPr>
          <p:nvPr>
            <p:custDataLst>
              <p:tags r:id="rId8"/>
            </p:custDataLst>
          </p:nvPr>
        </p:nvCxnSpPr>
        <p:spPr>
          <a:xfrm flipV="1">
            <a:off x="6286500" y="2322195"/>
            <a:ext cx="363220" cy="7918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16"/>
          <p:cNvSpPr/>
          <p:nvPr>
            <p:custDataLst>
              <p:tags r:id="rId9"/>
            </p:custDataLst>
          </p:nvPr>
        </p:nvSpPr>
        <p:spPr bwMode="auto">
          <a:xfrm>
            <a:off x="782514" y="4892675"/>
            <a:ext cx="1107832" cy="461010"/>
          </a:xfrm>
          <a:prstGeom prst="borderCallout2">
            <a:avLst>
              <a:gd name="adj1" fmla="val 53166"/>
              <a:gd name="adj2" fmla="val 105033"/>
              <a:gd name="adj3" fmla="val 72238"/>
              <a:gd name="adj4" fmla="val 115333"/>
              <a:gd name="adj5" fmla="val -120856"/>
              <a:gd name="adj6" fmla="val 19442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WSD(x2)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10"/>
            </p:custDataLst>
          </p:nvPr>
        </p:nvSpPr>
        <p:spPr>
          <a:xfrm>
            <a:off x="5563235" y="5656580"/>
            <a:ext cx="223520" cy="2641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19" idx="2"/>
            <a:endCxn id="16" idx="6"/>
          </p:cNvCxnSpPr>
          <p:nvPr>
            <p:custDataLst>
              <p:tags r:id="rId11"/>
            </p:custDataLst>
          </p:nvPr>
        </p:nvCxnSpPr>
        <p:spPr>
          <a:xfrm flipH="1" flipV="1">
            <a:off x="3918585" y="4126865"/>
            <a:ext cx="1644650" cy="16617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utoShape 16"/>
          <p:cNvSpPr/>
          <p:nvPr>
            <p:custDataLst>
              <p:tags r:id="rId12"/>
            </p:custDataLst>
          </p:nvPr>
        </p:nvSpPr>
        <p:spPr bwMode="auto">
          <a:xfrm>
            <a:off x="5081955" y="509270"/>
            <a:ext cx="85529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260043"/>
              <a:gd name="adj6" fmla="val 18370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WSR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7" name="AutoShape 16"/>
          <p:cNvSpPr/>
          <p:nvPr>
            <p:custDataLst>
              <p:tags r:id="rId13"/>
            </p:custDataLst>
          </p:nvPr>
        </p:nvSpPr>
        <p:spPr bwMode="auto">
          <a:xfrm flipH="1">
            <a:off x="4223873" y="518062"/>
            <a:ext cx="796534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31146"/>
              <a:gd name="adj6" fmla="val 14875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9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4866004" y="1769110"/>
            <a:ext cx="79624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75849"/>
              <a:gd name="adj6" fmla="val 23395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WSF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31" name="直接连接符 30"/>
          <p:cNvCxnSpPr>
            <a:stCxn id="29" idx="2"/>
          </p:cNvCxnSpPr>
          <p:nvPr>
            <p:custDataLst>
              <p:tags r:id="rId15"/>
            </p:custDataLst>
          </p:nvPr>
        </p:nvCxnSpPr>
        <p:spPr>
          <a:xfrm>
            <a:off x="5662245" y="1937385"/>
            <a:ext cx="1017320" cy="130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>
            <p:custDataLst>
              <p:tags r:id="rId16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-1" y="0"/>
            <a:ext cx="6049109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10)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椭圆 2"/>
          <p:cNvSpPr/>
          <p:nvPr>
            <p:custDataLst>
              <p:tags r:id="rId18"/>
            </p:custDataLst>
          </p:nvPr>
        </p:nvSpPr>
        <p:spPr>
          <a:xfrm>
            <a:off x="7488555" y="3868420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>
            <p:custDataLst>
              <p:tags r:id="rId19"/>
            </p:custDataLst>
          </p:nvPr>
        </p:nvSpPr>
        <p:spPr>
          <a:xfrm>
            <a:off x="6223000" y="4086225"/>
            <a:ext cx="223520" cy="2552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/>
          <p:cNvCxnSpPr>
            <a:stCxn id="3" idx="7"/>
            <a:endCxn id="17" idx="1"/>
          </p:cNvCxnSpPr>
          <p:nvPr>
            <p:custDataLst>
              <p:tags r:id="rId20"/>
            </p:custDataLst>
          </p:nvPr>
        </p:nvCxnSpPr>
        <p:spPr>
          <a:xfrm flipV="1">
            <a:off x="7679055" y="2945765"/>
            <a:ext cx="793115" cy="96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图片 139"/>
          <p:cNvPicPr/>
          <p:nvPr/>
        </p:nvPicPr>
        <p:blipFill>
          <a:blip r:embed="rId32"/>
          <a:stretch>
            <a:fillRect/>
          </a:stretch>
        </p:blipFill>
        <p:spPr>
          <a:xfrm>
            <a:off x="8496935" y="1769110"/>
            <a:ext cx="2990850" cy="24003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圆角矩形 16"/>
          <p:cNvSpPr/>
          <p:nvPr/>
        </p:nvSpPr>
        <p:spPr>
          <a:xfrm>
            <a:off x="8472170" y="1722120"/>
            <a:ext cx="3006725" cy="2447290"/>
          </a:xfrm>
          <a:prstGeom prst="round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AutoShape 16"/>
          <p:cNvSpPr/>
          <p:nvPr>
            <p:custDataLst>
              <p:tags r:id="rId21"/>
            </p:custDataLst>
          </p:nvPr>
        </p:nvSpPr>
        <p:spPr bwMode="auto">
          <a:xfrm>
            <a:off x="7877909" y="1211580"/>
            <a:ext cx="95621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414905"/>
              <a:gd name="adj6" fmla="val 18063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WSF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0" name="AutoShape 16"/>
          <p:cNvSpPr/>
          <p:nvPr>
            <p:custDataLst>
              <p:tags r:id="rId22"/>
            </p:custDataLst>
          </p:nvPr>
        </p:nvSpPr>
        <p:spPr bwMode="auto">
          <a:xfrm flipH="1">
            <a:off x="11103608" y="1115695"/>
            <a:ext cx="108839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446603"/>
              <a:gd name="adj6" fmla="val 16861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2" name="AutoShape 16"/>
          <p:cNvSpPr/>
          <p:nvPr>
            <p:custDataLst>
              <p:tags r:id="rId23"/>
            </p:custDataLst>
          </p:nvPr>
        </p:nvSpPr>
        <p:spPr bwMode="auto">
          <a:xfrm flipH="1">
            <a:off x="10572748" y="3148965"/>
            <a:ext cx="1041889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7140"/>
              <a:gd name="adj6" fmla="val 1674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WSE.M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23" name="直接连接符 22"/>
          <p:cNvCxnSpPr>
            <a:stCxn id="5" idx="7"/>
            <a:endCxn id="17" idx="1"/>
          </p:cNvCxnSpPr>
          <p:nvPr>
            <p:custDataLst>
              <p:tags r:id="rId24"/>
            </p:custDataLst>
          </p:nvPr>
        </p:nvCxnSpPr>
        <p:spPr>
          <a:xfrm flipV="1">
            <a:off x="6413500" y="2945765"/>
            <a:ext cx="2058670" cy="11779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16"/>
          <p:cNvSpPr/>
          <p:nvPr>
            <p:custDataLst>
              <p:tags r:id="rId25"/>
            </p:custDataLst>
          </p:nvPr>
        </p:nvSpPr>
        <p:spPr bwMode="auto">
          <a:xfrm flipH="1">
            <a:off x="7083424" y="2740025"/>
            <a:ext cx="114617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41349"/>
              <a:gd name="adj6" fmla="val 17692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6" name="AutoShape 16"/>
          <p:cNvSpPr/>
          <p:nvPr>
            <p:custDataLst>
              <p:tags r:id="rId26"/>
            </p:custDataLst>
          </p:nvPr>
        </p:nvSpPr>
        <p:spPr bwMode="auto">
          <a:xfrm>
            <a:off x="3974121" y="3331845"/>
            <a:ext cx="1081455" cy="336550"/>
          </a:xfrm>
          <a:prstGeom prst="borderCallout2">
            <a:avLst>
              <a:gd name="adj1" fmla="val 43422"/>
              <a:gd name="adj2" fmla="val 102930"/>
              <a:gd name="adj3" fmla="val 51259"/>
              <a:gd name="adj4" fmla="val 136122"/>
              <a:gd name="adj5" fmla="val 212830"/>
              <a:gd name="adj6" fmla="val 15159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WSE.L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图片 12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14825" y="2103438"/>
            <a:ext cx="5431282" cy="4500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168015" y="509270"/>
            <a:ext cx="1213953" cy="216000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6" name="图片 1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772285" y="2835275"/>
            <a:ext cx="2146300" cy="258318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sp>
        <p:nvSpPr>
          <p:cNvPr id="48" name="文本框 12"/>
          <p:cNvSpPr txBox="1"/>
          <p:nvPr/>
        </p:nvSpPr>
        <p:spPr>
          <a:xfrm>
            <a:off x="187325" y="253936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筋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53" name="椭圆 52"/>
          <p:cNvSpPr/>
          <p:nvPr>
            <p:custDataLst>
              <p:tags r:id="rId3"/>
            </p:custDataLst>
          </p:nvPr>
        </p:nvSpPr>
        <p:spPr>
          <a:xfrm>
            <a:off x="5547360" y="3258185"/>
            <a:ext cx="352425" cy="42608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7" name="直接连接符 66"/>
          <p:cNvCxnSpPr>
            <a:stCxn id="53" idx="1"/>
            <a:endCxn id="6" idx="5"/>
          </p:cNvCxnSpPr>
          <p:nvPr>
            <p:custDataLst>
              <p:tags r:id="rId4"/>
            </p:custDataLst>
          </p:nvPr>
        </p:nvCxnSpPr>
        <p:spPr>
          <a:xfrm flipH="1" flipV="1">
            <a:off x="4204335" y="2383155"/>
            <a:ext cx="1394460" cy="9372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16"/>
          <p:cNvSpPr/>
          <p:nvPr>
            <p:custDataLst>
              <p:tags r:id="rId5"/>
            </p:custDataLst>
          </p:nvPr>
        </p:nvSpPr>
        <p:spPr bwMode="auto">
          <a:xfrm>
            <a:off x="817685" y="4892675"/>
            <a:ext cx="816170" cy="46101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40754"/>
              <a:gd name="adj6" fmla="val 25137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WSD(x4)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9" name="椭圆 18"/>
          <p:cNvSpPr/>
          <p:nvPr>
            <p:custDataLst>
              <p:tags r:id="rId6"/>
            </p:custDataLst>
          </p:nvPr>
        </p:nvSpPr>
        <p:spPr>
          <a:xfrm>
            <a:off x="5676265" y="4730750"/>
            <a:ext cx="223520" cy="26416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19" idx="2"/>
            <a:endCxn id="16" idx="6"/>
          </p:cNvCxnSpPr>
          <p:nvPr>
            <p:custDataLst>
              <p:tags r:id="rId7"/>
            </p:custDataLst>
          </p:nvPr>
        </p:nvCxnSpPr>
        <p:spPr>
          <a:xfrm flipH="1" flipV="1">
            <a:off x="3918585" y="4126865"/>
            <a:ext cx="1757680" cy="7359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4445634" y="666115"/>
            <a:ext cx="1172650" cy="49149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57373"/>
              <a:gd name="adj6" fmla="val 16318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WSU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x4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9"/>
            </p:custDataLst>
          </p:nvPr>
        </p:nvSpPr>
        <p:spPr>
          <a:xfrm>
            <a:off x="131445" y="845820"/>
            <a:ext cx="507365" cy="57581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КРЫШИ</a:t>
            </a:r>
            <a:endParaRPr lang="zh-CN" altLang="en-US" dirty="0"/>
          </a:p>
        </p:txBody>
      </p:sp>
      <p:sp>
        <p:nvSpPr>
          <p:cNvPr id="2" name="Text Box 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0" y="0"/>
            <a:ext cx="594360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крыша 11)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5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9231629" y="4947920"/>
            <a:ext cx="1169670" cy="47053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71275"/>
              <a:gd name="adj6" fmla="val 17955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WSE.M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x4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6" name="椭圆 5"/>
          <p:cNvSpPr/>
          <p:nvPr/>
        </p:nvSpPr>
        <p:spPr>
          <a:xfrm>
            <a:off x="3168015" y="509270"/>
            <a:ext cx="1214120" cy="2195195"/>
          </a:xfrm>
          <a:prstGeom prst="ellipse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AutoShape 16"/>
          <p:cNvSpPr/>
          <p:nvPr>
            <p:custDataLst>
              <p:tags r:id="rId12"/>
            </p:custDataLst>
          </p:nvPr>
        </p:nvSpPr>
        <p:spPr bwMode="auto">
          <a:xfrm flipH="1">
            <a:off x="4709795" y="1847215"/>
            <a:ext cx="12162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4528"/>
              <a:gd name="adj6" fmla="val 17772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WSE.M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0104120" y="1536065"/>
            <a:ext cx="1673225" cy="1985645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6842760" y="4215130"/>
            <a:ext cx="1336675" cy="1751330"/>
          </a:xfrm>
          <a:prstGeom prst="ellips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3"/>
          <a:srcRect l="23683" t="9256" r="37553" b="16641"/>
          <a:stretch>
            <a:fillRect/>
          </a:stretch>
        </p:blipFill>
        <p:spPr>
          <a:xfrm>
            <a:off x="6456680" y="674370"/>
            <a:ext cx="1016000" cy="15195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510780" y="674370"/>
            <a:ext cx="2431415" cy="22294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12825" y="1385570"/>
            <a:ext cx="4938395" cy="4359275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253174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22" name="AutoShape 16"/>
          <p:cNvSpPr/>
          <p:nvPr/>
        </p:nvSpPr>
        <p:spPr bwMode="auto">
          <a:xfrm flipH="1">
            <a:off x="3267710" y="3334385"/>
            <a:ext cx="118618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13773"/>
              <a:gd name="adj6" fmla="val 12446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P2.DL(x1)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8" name="AutoShape 16"/>
          <p:cNvSpPr/>
          <p:nvPr/>
        </p:nvSpPr>
        <p:spPr bwMode="auto">
          <a:xfrm flipH="1">
            <a:off x="5326378" y="3610610"/>
            <a:ext cx="83903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19574"/>
              <a:gd name="adj6" fmla="val 13387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DBV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" name="AutoShape 16"/>
          <p:cNvSpPr/>
          <p:nvPr/>
        </p:nvSpPr>
        <p:spPr bwMode="auto">
          <a:xfrm flipH="1">
            <a:off x="4685664" y="1017905"/>
            <a:ext cx="91843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8301"/>
              <a:gd name="adj6" fmla="val 1276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DBH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" name="AutoShape 16"/>
          <p:cNvSpPr/>
          <p:nvPr/>
        </p:nvSpPr>
        <p:spPr bwMode="auto">
          <a:xfrm flipH="1">
            <a:off x="2762884" y="5794375"/>
            <a:ext cx="1093891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31132"/>
              <a:gd name="adj6" fmla="val 13263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DBH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1" name="AutoShape 16"/>
          <p:cNvSpPr/>
          <p:nvPr/>
        </p:nvSpPr>
        <p:spPr bwMode="auto">
          <a:xfrm flipH="1">
            <a:off x="742384" y="3115310"/>
            <a:ext cx="1000691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97395"/>
              <a:gd name="adj6" fmla="val -1976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DBP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4" name="AutoShape 15"/>
          <p:cNvSpPr>
            <a:spLocks noChangeArrowheads="1"/>
          </p:cNvSpPr>
          <p:nvPr/>
        </p:nvSpPr>
        <p:spPr bwMode="auto">
          <a:xfrm>
            <a:off x="2066925" y="35350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 rot="10800000">
            <a:off x="4641215" y="35350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8" name="AutoShape 15"/>
          <p:cNvSpPr>
            <a:spLocks noChangeArrowheads="1"/>
          </p:cNvSpPr>
          <p:nvPr/>
        </p:nvSpPr>
        <p:spPr bwMode="auto">
          <a:xfrm rot="7020000">
            <a:off x="4266565" y="159639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9" name="AutoShape 15"/>
          <p:cNvSpPr>
            <a:spLocks noChangeArrowheads="1"/>
          </p:cNvSpPr>
          <p:nvPr/>
        </p:nvSpPr>
        <p:spPr bwMode="auto">
          <a:xfrm rot="18060000">
            <a:off x="2428875" y="541083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16"/>
          <a:srcRect l="3218" r="3629"/>
          <a:stretch>
            <a:fillRect/>
          </a:stretch>
        </p:blipFill>
        <p:spPr>
          <a:xfrm>
            <a:off x="836930" y="845820"/>
            <a:ext cx="1754505" cy="1105535"/>
          </a:xfrm>
          <a:prstGeom prst="roundRect">
            <a:avLst/>
          </a:prstGeom>
        </p:spPr>
      </p:pic>
      <p:sp>
        <p:nvSpPr>
          <p:cNvPr id="36" name="圆角矩形标注 35"/>
          <p:cNvSpPr/>
          <p:nvPr/>
        </p:nvSpPr>
        <p:spPr>
          <a:xfrm>
            <a:off x="7188200" y="191770"/>
            <a:ext cx="1384935" cy="374650"/>
          </a:xfrm>
          <a:prstGeom prst="wedgeRoundRectCallout">
            <a:avLst>
              <a:gd name="adj1" fmla="val -75813"/>
              <a:gd name="adj2" fmla="val 179840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ST3.9x14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x16</a:t>
            </a:r>
            <a:r>
              <a:rPr lang="zh-CN" altLang="en-US" sz="1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58" name="AutoShap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 rot="20160000">
            <a:off x="6325235" y="33445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7714615" y="2077720"/>
            <a:ext cx="261620" cy="3683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直接连接符 51"/>
          <p:cNvCxnSpPr>
            <a:stCxn id="49" idx="1"/>
            <a:endCxn id="51" idx="5"/>
          </p:cNvCxnSpPr>
          <p:nvPr/>
        </p:nvCxnSpPr>
        <p:spPr>
          <a:xfrm flipH="1" flipV="1">
            <a:off x="7324090" y="1971675"/>
            <a:ext cx="428625" cy="16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842760" y="1080770"/>
            <a:ext cx="229870" cy="97790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544560" y="3822065"/>
            <a:ext cx="2413635" cy="2221865"/>
          </a:xfrm>
          <a:prstGeom prst="rect">
            <a:avLst/>
          </a:prstGeom>
        </p:spPr>
      </p:pic>
      <p:sp>
        <p:nvSpPr>
          <p:cNvPr id="60" name="椭圆 59"/>
          <p:cNvSpPr/>
          <p:nvPr/>
        </p:nvSpPr>
        <p:spPr>
          <a:xfrm>
            <a:off x="8506460" y="5773420"/>
            <a:ext cx="261620" cy="3683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1" name="直接连接符 60"/>
          <p:cNvCxnSpPr/>
          <p:nvPr/>
        </p:nvCxnSpPr>
        <p:spPr>
          <a:xfrm>
            <a:off x="8049895" y="5615305"/>
            <a:ext cx="456565" cy="3422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标注 64"/>
          <p:cNvSpPr/>
          <p:nvPr>
            <p:custDataLst>
              <p:tags r:id="rId5"/>
            </p:custDataLst>
          </p:nvPr>
        </p:nvSpPr>
        <p:spPr>
          <a:xfrm>
            <a:off x="5535295" y="4612640"/>
            <a:ext cx="1307465" cy="278765"/>
          </a:xfrm>
          <a:prstGeom prst="wedgeRoundRectCallout">
            <a:avLst>
              <a:gd name="adj1" fmla="val 91913"/>
              <a:gd name="adj2" fmla="val 26685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ST3.9x12(x4)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7" name="AutoShape 16"/>
          <p:cNvSpPr/>
          <p:nvPr/>
        </p:nvSpPr>
        <p:spPr bwMode="auto">
          <a:xfrm flipH="1">
            <a:off x="6156356" y="5822950"/>
            <a:ext cx="916274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74740"/>
              <a:gd name="adj6" fmla="val -5244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D2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9502140" y="3699510"/>
            <a:ext cx="261620" cy="3683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AutoShape 16"/>
          <p:cNvSpPr/>
          <p:nvPr/>
        </p:nvSpPr>
        <p:spPr bwMode="auto">
          <a:xfrm flipH="1">
            <a:off x="8120958" y="4394835"/>
            <a:ext cx="84524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08156"/>
              <a:gd name="adj6" fmla="val -2493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DBP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1" name="Text Box 7"/>
          <p:cNvSpPr txBox="1">
            <a:spLocks noChangeArrowheads="1"/>
          </p:cNvSpPr>
          <p:nvPr/>
        </p:nvSpPr>
        <p:spPr bwMode="auto">
          <a:xfrm>
            <a:off x="15037435" y="7491730"/>
            <a:ext cx="2534285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en-US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ZAI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</a:p>
        </p:txBody>
      </p:sp>
      <p:sp>
        <p:nvSpPr>
          <p:cNvPr id="72" name="AutoShape 15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 rot="1200000">
            <a:off x="6325870" y="378968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cxnSp>
        <p:nvCxnSpPr>
          <p:cNvPr id="4" name="直接连接符 3"/>
          <p:cNvCxnSpPr>
            <a:stCxn id="68" idx="7"/>
            <a:endCxn id="3" idx="3"/>
          </p:cNvCxnSpPr>
          <p:nvPr/>
        </p:nvCxnSpPr>
        <p:spPr>
          <a:xfrm flipV="1">
            <a:off x="9725660" y="3230880"/>
            <a:ext cx="623570" cy="5226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0" y="0"/>
            <a:ext cx="656376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8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449695" y="1648460"/>
            <a:ext cx="4794885" cy="4209415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1628140" y="1648460"/>
            <a:ext cx="4805045" cy="4206240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2531745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657860" y="845820"/>
            <a:ext cx="2120265" cy="1249680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9"/>
          <a:srcRect l="9416" t="14431" r="14978" b="16633"/>
          <a:stretch>
            <a:fillRect/>
          </a:stretch>
        </p:blipFill>
        <p:spPr>
          <a:xfrm>
            <a:off x="956310" y="2731135"/>
            <a:ext cx="1567815" cy="113855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52" name="椭圆 51"/>
          <p:cNvSpPr/>
          <p:nvPr>
            <p:custDataLst>
              <p:tags r:id="rId4"/>
            </p:custDataLst>
          </p:nvPr>
        </p:nvSpPr>
        <p:spPr>
          <a:xfrm>
            <a:off x="3068320" y="2028190"/>
            <a:ext cx="551815" cy="42037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圆角矩形标注 64"/>
          <p:cNvSpPr/>
          <p:nvPr>
            <p:custDataLst>
              <p:tags r:id="rId5"/>
            </p:custDataLst>
          </p:nvPr>
        </p:nvSpPr>
        <p:spPr>
          <a:xfrm>
            <a:off x="1302385" y="2312035"/>
            <a:ext cx="1307465" cy="278765"/>
          </a:xfrm>
          <a:prstGeom prst="wedgeRoundRectCallout">
            <a:avLst>
              <a:gd name="adj1" fmla="val -45871"/>
              <a:gd name="adj2" fmla="val 294191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ST4.2x16(x6)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53" name="直接连接符 52"/>
          <p:cNvCxnSpPr>
            <a:stCxn id="52" idx="3"/>
            <a:endCxn id="51" idx="7"/>
          </p:cNvCxnSpPr>
          <p:nvPr/>
        </p:nvCxnSpPr>
        <p:spPr>
          <a:xfrm flipH="1">
            <a:off x="2294255" y="2386965"/>
            <a:ext cx="854710" cy="511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657860" y="3950335"/>
            <a:ext cx="1003886" cy="336550"/>
          </a:xfrm>
          <a:prstGeom prst="borderCallout2">
            <a:avLst>
              <a:gd name="adj1" fmla="val 48490"/>
              <a:gd name="adj2" fmla="val -252"/>
              <a:gd name="adj3" fmla="val 48708"/>
              <a:gd name="adj4" fmla="val -24503"/>
              <a:gd name="adj5" fmla="val -138722"/>
              <a:gd name="adj6" fmla="val -2574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D1(x3)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7" name="AutoShape 1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315710" y="353504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69" name="椭圆 68"/>
          <p:cNvSpPr/>
          <p:nvPr>
            <p:custDataLst>
              <p:tags r:id="rId8"/>
            </p:custDataLst>
          </p:nvPr>
        </p:nvSpPr>
        <p:spPr>
          <a:xfrm>
            <a:off x="9672320" y="3335655"/>
            <a:ext cx="934720" cy="59626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4" name="直接连接符 73"/>
          <p:cNvCxnSpPr/>
          <p:nvPr/>
        </p:nvCxnSpPr>
        <p:spPr>
          <a:xfrm>
            <a:off x="10469880" y="3729990"/>
            <a:ext cx="168275" cy="207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20" cstate="print"/>
          <a:srcRect l="29265" t="18232" r="24944" b="17496"/>
          <a:stretch>
            <a:fillRect/>
          </a:stretch>
        </p:blipFill>
        <p:spPr>
          <a:xfrm>
            <a:off x="2456180" y="3423920"/>
            <a:ext cx="321945" cy="360045"/>
          </a:xfrm>
          <a:prstGeom prst="parallelogram">
            <a:avLst/>
          </a:prstGeom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0213975" y="3783965"/>
            <a:ext cx="1610995" cy="2037080"/>
          </a:xfrm>
          <a:prstGeom prst="ellipse">
            <a:avLst/>
          </a:prstGeom>
        </p:spPr>
      </p:pic>
      <p:sp>
        <p:nvSpPr>
          <p:cNvPr id="75" name="圆角矩形标注 74"/>
          <p:cNvSpPr/>
          <p:nvPr>
            <p:custDataLst>
              <p:tags r:id="rId10"/>
            </p:custDataLst>
          </p:nvPr>
        </p:nvSpPr>
        <p:spPr>
          <a:xfrm>
            <a:off x="9647555" y="5913120"/>
            <a:ext cx="1869440" cy="481330"/>
          </a:xfrm>
          <a:prstGeom prst="wedgeRoundRectCallout">
            <a:avLst>
              <a:gd name="adj1" fmla="val 31317"/>
              <a:gd name="adj2" fmla="val -17308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ST3.9x25(x4) ST3.9x12(x4)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AutoShape 16"/>
          <p:cNvSpPr/>
          <p:nvPr>
            <p:custDataLst>
              <p:tags r:id="rId11"/>
            </p:custDataLst>
          </p:nvPr>
        </p:nvSpPr>
        <p:spPr bwMode="auto">
          <a:xfrm>
            <a:off x="11167110" y="3198495"/>
            <a:ext cx="657860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44150"/>
              <a:gd name="adj6" fmla="val -50000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DH1.H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-1" y="0"/>
            <a:ext cx="6532685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13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  <p:sp>
        <p:nvSpPr>
          <p:cNvPr id="10" name="AutoShape 16"/>
          <p:cNvSpPr/>
          <p:nvPr>
            <p:custDataLst>
              <p:tags r:id="rId14"/>
            </p:custDataLst>
          </p:nvPr>
        </p:nvSpPr>
        <p:spPr bwMode="auto">
          <a:xfrm flipH="1">
            <a:off x="8087360" y="459105"/>
            <a:ext cx="1653540" cy="591185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304339"/>
              <a:gd name="adj6" fmla="val -2947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6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Оконный блок</a:t>
            </a: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727075" y="911225"/>
            <a:ext cx="4939030" cy="2555875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6651625" y="935355"/>
            <a:ext cx="4519930" cy="2531745"/>
          </a:xfrm>
          <a:prstGeom prst="rect">
            <a:avLst/>
          </a:prstGeom>
        </p:spPr>
      </p:pic>
      <p:sp>
        <p:nvSpPr>
          <p:cNvPr id="76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7085965" y="598805"/>
            <a:ext cx="497205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5471"/>
              <a:gd name="adj6" fmla="val 14572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1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10419714" y="2091055"/>
            <a:ext cx="895985" cy="38798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65793"/>
              <a:gd name="adj6" fmla="val 128341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M8x25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82" name="直接连接符 81"/>
          <p:cNvCxnSpPr/>
          <p:nvPr>
            <p:custDataLst>
              <p:tags r:id="rId6"/>
            </p:custDataLst>
          </p:nvPr>
        </p:nvCxnSpPr>
        <p:spPr>
          <a:xfrm>
            <a:off x="6919595" y="1156970"/>
            <a:ext cx="229870" cy="13398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/>
          <p:nvPr>
            <p:custDataLst>
              <p:tags r:id="rId7"/>
            </p:custDataLst>
          </p:nvPr>
        </p:nvCxnSpPr>
        <p:spPr>
          <a:xfrm>
            <a:off x="7887335" y="1654810"/>
            <a:ext cx="278130" cy="15367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>
            <p:custDataLst>
              <p:tags r:id="rId8"/>
            </p:custDataLst>
          </p:nvPr>
        </p:nvCxnSpPr>
        <p:spPr>
          <a:xfrm>
            <a:off x="8731250" y="2086610"/>
            <a:ext cx="574675" cy="28702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接连接符 84"/>
          <p:cNvCxnSpPr/>
          <p:nvPr>
            <p:custDataLst>
              <p:tags r:id="rId9"/>
            </p:custDataLst>
          </p:nvPr>
        </p:nvCxnSpPr>
        <p:spPr>
          <a:xfrm>
            <a:off x="9526270" y="2479675"/>
            <a:ext cx="354965" cy="172085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/>
          <p:nvPr>
            <p:custDataLst>
              <p:tags r:id="rId10"/>
            </p:custDataLst>
          </p:nvPr>
        </p:nvCxnSpPr>
        <p:spPr>
          <a:xfrm>
            <a:off x="10264775" y="2834005"/>
            <a:ext cx="258445" cy="1244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7" name="图片 8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6934835" y="4680585"/>
            <a:ext cx="2140585" cy="944880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767715" y="4625340"/>
            <a:ext cx="1031240" cy="991235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4468495" y="4645025"/>
            <a:ext cx="2231390" cy="981075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2196465" y="4634230"/>
            <a:ext cx="1964055" cy="982345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9411970" y="4624705"/>
            <a:ext cx="2270760" cy="1000760"/>
          </a:xfrm>
          <a:prstGeom prst="rect">
            <a:avLst/>
          </a:prstGeom>
        </p:spPr>
      </p:pic>
      <p:sp>
        <p:nvSpPr>
          <p:cNvPr id="93" name="AutoShape 16"/>
          <p:cNvSpPr/>
          <p:nvPr>
            <p:custDataLst>
              <p:tags r:id="rId16"/>
            </p:custDataLst>
          </p:nvPr>
        </p:nvSpPr>
        <p:spPr bwMode="auto">
          <a:xfrm flipH="1">
            <a:off x="2849245" y="1580515"/>
            <a:ext cx="832485" cy="303530"/>
          </a:xfrm>
          <a:prstGeom prst="borderCallout2">
            <a:avLst>
              <a:gd name="adj1" fmla="val 48490"/>
              <a:gd name="adj2" fmla="val -184"/>
              <a:gd name="adj3" fmla="val 47272"/>
              <a:gd name="adj4" fmla="val -13679"/>
              <a:gd name="adj5" fmla="val 237656"/>
              <a:gd name="adj6" fmla="val -106712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96" name="AutoShape 16"/>
          <p:cNvSpPr/>
          <p:nvPr>
            <p:custDataLst>
              <p:tags r:id="rId17"/>
            </p:custDataLst>
          </p:nvPr>
        </p:nvSpPr>
        <p:spPr bwMode="auto">
          <a:xfrm flipH="1">
            <a:off x="2760980" y="1106170"/>
            <a:ext cx="1014730" cy="303530"/>
          </a:xfrm>
          <a:prstGeom prst="borderCallout2">
            <a:avLst>
              <a:gd name="adj1" fmla="val 48490"/>
              <a:gd name="adj2" fmla="val -184"/>
              <a:gd name="adj3" fmla="val 47272"/>
              <a:gd name="adj4" fmla="val -13679"/>
              <a:gd name="adj5" fmla="val 262761"/>
              <a:gd name="adj6" fmla="val -93804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M8x25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02" name="AutoShape 15"/>
          <p:cNvSpPr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183832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8" name="AutoShape 15"/>
          <p:cNvSpPr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391477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99" name="AutoShape 15"/>
          <p:cNvSpPr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627951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0" name="AutoShape 15"/>
          <p:cNvSpPr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8987155" y="516255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104" name="Text Box 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4983480" y="5810885"/>
            <a:ext cx="246126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Сборка дверной ручки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-1" y="0"/>
            <a:ext cx="6497516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24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文本框 12"/>
          <p:cNvSpPr txBox="1"/>
          <p:nvPr/>
        </p:nvSpPr>
        <p:spPr>
          <a:xfrm>
            <a:off x="187325" y="2484755"/>
            <a:ext cx="395605" cy="2576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8"/>
          <a:stretch>
            <a:fillRect/>
          </a:stretch>
        </p:blipFill>
        <p:spPr>
          <a:xfrm>
            <a:off x="969645" y="845820"/>
            <a:ext cx="3359150" cy="1092835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9"/>
          <a:stretch>
            <a:fillRect/>
          </a:stretch>
        </p:blipFill>
        <p:spPr>
          <a:xfrm>
            <a:off x="6353175" y="1816100"/>
            <a:ext cx="5126990" cy="41052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40"/>
          <a:stretch>
            <a:fillRect/>
          </a:stretch>
        </p:blipFill>
        <p:spPr>
          <a:xfrm>
            <a:off x="981710" y="4838700"/>
            <a:ext cx="3579495" cy="1239520"/>
          </a:xfrm>
          <a:prstGeom prst="round2DiagRect">
            <a:avLst/>
          </a:prstGeom>
          <a:ln>
            <a:noFill/>
          </a:ln>
        </p:spPr>
      </p:pic>
      <p:sp>
        <p:nvSpPr>
          <p:cNvPr id="13" name="AutoShape 16"/>
          <p:cNvSpPr/>
          <p:nvPr>
            <p:custDataLst>
              <p:tags r:id="rId5"/>
            </p:custDataLst>
          </p:nvPr>
        </p:nvSpPr>
        <p:spPr bwMode="auto">
          <a:xfrm flipH="1">
            <a:off x="4335145" y="629920"/>
            <a:ext cx="8712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8301"/>
              <a:gd name="adj6" fmla="val 1276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5" name="AutoShape 16"/>
          <p:cNvSpPr/>
          <p:nvPr>
            <p:custDataLst>
              <p:tags r:id="rId6"/>
            </p:custDataLst>
          </p:nvPr>
        </p:nvSpPr>
        <p:spPr bwMode="auto">
          <a:xfrm flipH="1">
            <a:off x="1204545" y="1216318"/>
            <a:ext cx="1612997" cy="383882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69439"/>
              <a:gd name="adj6" fmla="val -5319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Уплотнительная лента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4" name="椭圆 23"/>
          <p:cNvSpPr/>
          <p:nvPr>
            <p:custDataLst>
              <p:tags r:id="rId7"/>
            </p:custDataLst>
          </p:nvPr>
        </p:nvSpPr>
        <p:spPr>
          <a:xfrm>
            <a:off x="3740785" y="4811395"/>
            <a:ext cx="327025" cy="50482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AutoShape 16"/>
          <p:cNvSpPr/>
          <p:nvPr>
            <p:custDataLst>
              <p:tags r:id="rId8"/>
            </p:custDataLst>
          </p:nvPr>
        </p:nvSpPr>
        <p:spPr bwMode="auto">
          <a:xfrm flipH="1">
            <a:off x="2712085" y="5328920"/>
            <a:ext cx="1024646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07924"/>
              <a:gd name="adj6" fmla="val 1208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WIR2.PC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4" name="Text Box 7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094105" y="6200140"/>
            <a:ext cx="3336290" cy="4895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Установите</a:t>
            </a:r>
            <a:r>
              <a:rPr 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ru-RU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оконную панель 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WIR2.PC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</a:p>
        </p:txBody>
      </p:sp>
      <p:sp>
        <p:nvSpPr>
          <p:cNvPr id="38" name="Text Box 7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64930" y="1992631"/>
            <a:ext cx="5108331" cy="469216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Установите резиновую ленту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из раздела деталей «Окно»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40" name="AutoShape 15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 rot="5400000">
            <a:off x="2611120" y="4575810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sp>
        <p:nvSpPr>
          <p:cNvPr id="41" name="AutoShape 15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 rot="5400000">
            <a:off x="2611755" y="2463165"/>
            <a:ext cx="318770" cy="117475"/>
          </a:xfrm>
          <a:prstGeom prst="rightArrow">
            <a:avLst>
              <a:gd name="adj1" fmla="val 50000"/>
              <a:gd name="adj2" fmla="val 83364"/>
            </a:avLst>
          </a:prstGeom>
          <a:solidFill>
            <a:srgbClr val="CC9900"/>
          </a:solidFill>
          <a:ln w="9525">
            <a:solidFill>
              <a:srgbClr val="00000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ea typeface="宋体" panose="02010600030101010101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/>
          <a:srcRect l="18530" t="5164" r="15527"/>
          <a:stretch>
            <a:fillRect/>
          </a:stretch>
        </p:blipFill>
        <p:spPr>
          <a:xfrm>
            <a:off x="4773930" y="4647565"/>
            <a:ext cx="1235710" cy="18916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43" name="直接连接符 42"/>
          <p:cNvCxnSpPr/>
          <p:nvPr>
            <p:custDataLst>
              <p:tags r:id="rId14"/>
            </p:custDataLst>
          </p:nvPr>
        </p:nvCxnSpPr>
        <p:spPr>
          <a:xfrm>
            <a:off x="5357495" y="5044440"/>
            <a:ext cx="198755" cy="111379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stCxn id="24" idx="6"/>
            <a:endCxn id="42" idx="1"/>
          </p:cNvCxnSpPr>
          <p:nvPr>
            <p:custDataLst>
              <p:tags r:id="rId15"/>
            </p:custDataLst>
          </p:nvPr>
        </p:nvCxnSpPr>
        <p:spPr>
          <a:xfrm flipV="1">
            <a:off x="4067810" y="4924425"/>
            <a:ext cx="887095" cy="1397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stCxn id="49" idx="2"/>
          </p:cNvCxnSpPr>
          <p:nvPr>
            <p:custDataLst>
              <p:tags r:id="rId16"/>
            </p:custDataLst>
          </p:nvPr>
        </p:nvCxnSpPr>
        <p:spPr>
          <a:xfrm flipH="1" flipV="1">
            <a:off x="4238625" y="1427480"/>
            <a:ext cx="421640" cy="368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圆角矩形标注 64"/>
          <p:cNvSpPr/>
          <p:nvPr>
            <p:custDataLst>
              <p:tags r:id="rId17"/>
            </p:custDataLst>
          </p:nvPr>
        </p:nvSpPr>
        <p:spPr>
          <a:xfrm>
            <a:off x="5556250" y="4269105"/>
            <a:ext cx="1304290" cy="278765"/>
          </a:xfrm>
          <a:prstGeom prst="wedgeRoundRectCallout">
            <a:avLst>
              <a:gd name="adj1" fmla="val -65725"/>
              <a:gd name="adj2" fmla="val 18735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ST2.9x8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x8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42"/>
          <a:srcRect l="15907" t="7898" r="22889" b="13679"/>
          <a:stretch>
            <a:fillRect/>
          </a:stretch>
        </p:blipFill>
        <p:spPr>
          <a:xfrm>
            <a:off x="6760845" y="690880"/>
            <a:ext cx="1428750" cy="188849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67" name="直接连接符 66"/>
          <p:cNvCxnSpPr/>
          <p:nvPr>
            <p:custDataLst>
              <p:tags r:id="rId19"/>
            </p:custDataLst>
          </p:nvPr>
        </p:nvCxnSpPr>
        <p:spPr>
          <a:xfrm>
            <a:off x="7475220" y="1130935"/>
            <a:ext cx="99695" cy="58674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椭圆 67"/>
          <p:cNvSpPr/>
          <p:nvPr>
            <p:custDataLst>
              <p:tags r:id="rId20"/>
            </p:custDataLst>
          </p:nvPr>
        </p:nvSpPr>
        <p:spPr>
          <a:xfrm>
            <a:off x="8752840" y="1992630"/>
            <a:ext cx="327025" cy="4152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9" name="直接连接符 68"/>
          <p:cNvCxnSpPr>
            <a:stCxn id="68" idx="2"/>
          </p:cNvCxnSpPr>
          <p:nvPr>
            <p:custDataLst>
              <p:tags r:id="rId21"/>
            </p:custDataLst>
          </p:nvPr>
        </p:nvCxnSpPr>
        <p:spPr>
          <a:xfrm flipH="1" flipV="1">
            <a:off x="8143875" y="1936750"/>
            <a:ext cx="608965" cy="263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圆角矩形标注 69"/>
          <p:cNvSpPr/>
          <p:nvPr>
            <p:custDataLst>
              <p:tags r:id="rId22"/>
            </p:custDataLst>
          </p:nvPr>
        </p:nvSpPr>
        <p:spPr>
          <a:xfrm>
            <a:off x="8001635" y="629920"/>
            <a:ext cx="1398905" cy="339725"/>
          </a:xfrm>
          <a:prstGeom prst="wedgeRoundRectCallout">
            <a:avLst>
              <a:gd name="adj1" fmla="val -89900"/>
              <a:gd name="adj2" fmla="val 62528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ST2.9x20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x12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1" name="AutoShape 16"/>
          <p:cNvSpPr/>
          <p:nvPr>
            <p:custDataLst>
              <p:tags r:id="rId23"/>
            </p:custDataLst>
          </p:nvPr>
        </p:nvSpPr>
        <p:spPr bwMode="auto">
          <a:xfrm flipH="1">
            <a:off x="9512300" y="2855595"/>
            <a:ext cx="90043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-63773"/>
              <a:gd name="adj6" fmla="val 127626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72" name="Text Box 7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>
            <a:off x="6537325" y="6181725"/>
            <a:ext cx="4768215" cy="45529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Установка оконного блока в дверную панель 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3"/>
          <a:srcRect l="10582" t="32981" r="7890" b="5300"/>
          <a:stretch>
            <a:fillRect/>
          </a:stretch>
        </p:blipFill>
        <p:spPr>
          <a:xfrm>
            <a:off x="4660265" y="994410"/>
            <a:ext cx="1434465" cy="93916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1" name="图片 50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44"/>
          <a:srcRect l="16730" t="34753" r="8743" b="7723"/>
          <a:stretch>
            <a:fillRect/>
          </a:stretch>
        </p:blipFill>
        <p:spPr>
          <a:xfrm>
            <a:off x="4518025" y="2884170"/>
            <a:ext cx="1734820" cy="118808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52" name="图片 51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45"/>
          <a:stretch>
            <a:fillRect/>
          </a:stretch>
        </p:blipFill>
        <p:spPr>
          <a:xfrm>
            <a:off x="928370" y="2730500"/>
            <a:ext cx="3371215" cy="1095375"/>
          </a:xfrm>
          <a:prstGeom prst="rect">
            <a:avLst/>
          </a:prstGeom>
        </p:spPr>
      </p:pic>
      <p:sp>
        <p:nvSpPr>
          <p:cNvPr id="53" name="Text Box 7"/>
          <p:cNvSpPr txBox="1"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756137" y="3944620"/>
            <a:ext cx="4106009" cy="46911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Установите резиновую ленту 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из раздела  деталей «Окно» 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  <a:endParaRPr lang="en-US" altLang="zh-CN" sz="1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cxnSp>
        <p:nvCxnSpPr>
          <p:cNvPr id="54" name="直接连接符 53"/>
          <p:cNvCxnSpPr>
            <a:endCxn id="51" idx="2"/>
          </p:cNvCxnSpPr>
          <p:nvPr>
            <p:custDataLst>
              <p:tags r:id="rId29"/>
            </p:custDataLst>
          </p:nvPr>
        </p:nvCxnSpPr>
        <p:spPr>
          <a:xfrm>
            <a:off x="4082415" y="3188970"/>
            <a:ext cx="435610" cy="289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utoShape 16"/>
          <p:cNvSpPr/>
          <p:nvPr>
            <p:custDataLst>
              <p:tags r:id="rId30"/>
            </p:custDataLst>
          </p:nvPr>
        </p:nvSpPr>
        <p:spPr bwMode="auto">
          <a:xfrm flipH="1">
            <a:off x="896815" y="3038474"/>
            <a:ext cx="1697158" cy="460863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15806"/>
              <a:gd name="adj6" fmla="val -27153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Уплотнительная лента</a:t>
            </a:r>
            <a:endParaRPr lang="zh-CN" altLang="en-US" sz="1400" b="1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6" name="AutoShape 16"/>
          <p:cNvSpPr/>
          <p:nvPr>
            <p:custDataLst>
              <p:tags r:id="rId31"/>
            </p:custDataLst>
          </p:nvPr>
        </p:nvSpPr>
        <p:spPr bwMode="auto">
          <a:xfrm flipH="1">
            <a:off x="4335145" y="2480310"/>
            <a:ext cx="871220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28301"/>
              <a:gd name="adj6" fmla="val 127608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WIR2.IN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7" name="AutoShape 16"/>
          <p:cNvSpPr/>
          <p:nvPr>
            <p:custDataLst>
              <p:tags r:id="rId32"/>
            </p:custDataLst>
          </p:nvPr>
        </p:nvSpPr>
        <p:spPr bwMode="auto">
          <a:xfrm flipH="1">
            <a:off x="764931" y="4505325"/>
            <a:ext cx="1134989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178867"/>
              <a:gd name="adj6" fmla="val -2890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WIR2.OUT</a:t>
            </a:r>
            <a:endParaRPr lang="en-US" alt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2" name="文本框 12"/>
          <p:cNvSpPr txBox="1"/>
          <p:nvPr>
            <p:custDataLst>
              <p:tags r:id="rId33"/>
            </p:custDataLst>
          </p:nvPr>
        </p:nvSpPr>
        <p:spPr>
          <a:xfrm>
            <a:off x="187325" y="1579245"/>
            <a:ext cx="395605" cy="42246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光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窗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34"/>
            </p:custDataLst>
          </p:nvPr>
        </p:nvSpPr>
        <p:spPr bwMode="auto">
          <a:xfrm>
            <a:off x="0" y="0"/>
            <a:ext cx="652389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левая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>
            <p:custDataLst>
              <p:tags r:id="rId35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ЛЕВОЙ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8839835" y="30302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" name="文本框 12"/>
          <p:cNvSpPr txBox="1"/>
          <p:nvPr>
            <p:custDataLst>
              <p:tags r:id="rId2"/>
            </p:custDataLst>
          </p:nvPr>
        </p:nvSpPr>
        <p:spPr>
          <a:xfrm>
            <a:off x="187325" y="2484755"/>
            <a:ext cx="395605" cy="25768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右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6610350" y="1777365"/>
            <a:ext cx="5427345" cy="40297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857250" y="1771650"/>
            <a:ext cx="5569585" cy="4035425"/>
          </a:xfrm>
          <a:prstGeom prst="rect">
            <a:avLst/>
          </a:prstGeom>
        </p:spPr>
      </p:pic>
      <p:sp>
        <p:nvSpPr>
          <p:cNvPr id="16" name="Text Box 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28065" y="6069965"/>
            <a:ext cx="3148965" cy="4667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Установите дверные петли</a:t>
            </a:r>
            <a:b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</a:br>
            <a:r>
              <a:rPr lang="ru-RU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D1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x3</a:t>
            </a:r>
            <a:r>
              <a:rPr lang="zh-CN" altLang="en-US" sz="14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】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7"/>
          <a:stretch>
            <a:fillRect/>
          </a:stretch>
        </p:blipFill>
        <p:spPr>
          <a:xfrm>
            <a:off x="664845" y="845820"/>
            <a:ext cx="2120265" cy="124968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8" cstate="print"/>
          <a:stretch>
            <a:fillRect/>
          </a:stretch>
        </p:blipFill>
        <p:spPr>
          <a:xfrm>
            <a:off x="5054600" y="3954780"/>
            <a:ext cx="1710690" cy="112839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solidFill>
              <a:schemeClr val="accent1"/>
            </a:solidFill>
            <a:prstDash val="solid"/>
          </a:ln>
        </p:spPr>
      </p:pic>
      <p:sp>
        <p:nvSpPr>
          <p:cNvPr id="19" name="椭圆 18"/>
          <p:cNvSpPr/>
          <p:nvPr>
            <p:custDataLst>
              <p:tags r:id="rId8"/>
            </p:custDataLst>
          </p:nvPr>
        </p:nvSpPr>
        <p:spPr>
          <a:xfrm>
            <a:off x="4177030" y="4880610"/>
            <a:ext cx="744220" cy="47498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>
            <p:custDataLst>
              <p:tags r:id="rId9"/>
            </p:custDataLst>
          </p:nvPr>
        </p:nvCxnSpPr>
        <p:spPr>
          <a:xfrm flipV="1">
            <a:off x="5663565" y="4755515"/>
            <a:ext cx="686435" cy="9525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0"/>
            </p:custDataLst>
          </p:nvPr>
        </p:nvCxnSpPr>
        <p:spPr>
          <a:xfrm>
            <a:off x="5962015" y="4476115"/>
            <a:ext cx="525780" cy="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16"/>
          <p:cNvSpPr/>
          <p:nvPr>
            <p:custDataLst>
              <p:tags r:id="rId11"/>
            </p:custDataLst>
          </p:nvPr>
        </p:nvSpPr>
        <p:spPr bwMode="auto">
          <a:xfrm flipH="1">
            <a:off x="5962015" y="3519805"/>
            <a:ext cx="1150962" cy="33655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180667"/>
              <a:gd name="adj6" fmla="val 12507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6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D1(x3)</a:t>
            </a:r>
            <a:endParaRPr lang="en-US" altLang="zh-CN" sz="16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28" name="直接连接符 27"/>
          <p:cNvCxnSpPr>
            <a:stCxn id="19" idx="7"/>
          </p:cNvCxnSpPr>
          <p:nvPr>
            <p:custDataLst>
              <p:tags r:id="rId12"/>
            </p:custDataLst>
          </p:nvPr>
        </p:nvCxnSpPr>
        <p:spPr>
          <a:xfrm flipV="1">
            <a:off x="4812030" y="4740910"/>
            <a:ext cx="299085" cy="20955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>
            <p:custDataLst>
              <p:tags r:id="rId13"/>
            </p:custDataLst>
          </p:nvPr>
        </p:nvSpPr>
        <p:spPr>
          <a:xfrm>
            <a:off x="7510145" y="3355975"/>
            <a:ext cx="793115" cy="639445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 Box 7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496060" y="5355590"/>
            <a:ext cx="2090420" cy="324485"/>
          </a:xfrm>
          <a:prstGeom prst="rect">
            <a:avLst/>
          </a:prstGeom>
          <a:solidFill>
            <a:schemeClr val="accent2"/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ru-RU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Дверь снаружи</a:t>
            </a:r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  <a:endParaRPr lang="en-US" altLang="zh-CN" sz="1600" dirty="0">
              <a:solidFill>
                <a:srgbClr val="000000"/>
              </a:solidFill>
              <a:ea typeface="黑体" panose="02010609060101010101" pitchFamily="49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9"/>
          <a:srcRect l="7070" t="535" r="9718" b="9522"/>
          <a:stretch>
            <a:fillRect/>
          </a:stretch>
        </p:blipFill>
        <p:spPr>
          <a:xfrm>
            <a:off x="6344285" y="963295"/>
            <a:ext cx="2150745" cy="1836420"/>
          </a:xfrm>
          <a:prstGeom prst="ellipse">
            <a:avLst/>
          </a:prstGeom>
          <a:ln w="12700">
            <a:solidFill>
              <a:schemeClr val="accent1"/>
            </a:solidFill>
          </a:ln>
        </p:spPr>
      </p:pic>
      <p:sp>
        <p:nvSpPr>
          <p:cNvPr id="33" name="圆角矩形标注 32"/>
          <p:cNvSpPr/>
          <p:nvPr>
            <p:custDataLst>
              <p:tags r:id="rId16"/>
            </p:custDataLst>
          </p:nvPr>
        </p:nvSpPr>
        <p:spPr>
          <a:xfrm>
            <a:off x="7848600" y="683895"/>
            <a:ext cx="3405554" cy="278765"/>
          </a:xfrm>
          <a:prstGeom prst="wedgeRoundRectCallout">
            <a:avLst>
              <a:gd name="adj1" fmla="val -53127"/>
              <a:gd name="adj2" fmla="val 244217"/>
              <a:gd name="adj3" fmla="val 1666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【</a:t>
            </a:r>
            <a:r>
              <a:rPr lang="ru-RU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Дверь с внутренней стороны</a:t>
            </a:r>
            <a:r>
              <a:rPr lang="en-US" altLang="zh-CN" sz="1600" dirty="0" smtClean="0">
                <a:solidFill>
                  <a:srgbClr val="000000"/>
                </a:solidFill>
                <a:ea typeface="黑体" panose="02010609060101010101" pitchFamily="49" charset="-122"/>
                <a:sym typeface="+mn-ea"/>
              </a:rPr>
              <a:t>】</a:t>
            </a:r>
            <a:endParaRPr lang="zh-CN" altLang="en-US" sz="16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4" name="直接连接符 33"/>
          <p:cNvCxnSpPr/>
          <p:nvPr>
            <p:custDataLst>
              <p:tags r:id="rId17"/>
            </p:custDataLst>
          </p:nvPr>
        </p:nvCxnSpPr>
        <p:spPr>
          <a:xfrm>
            <a:off x="6821170" y="1552575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>
            <p:custDataLst>
              <p:tags r:id="rId18"/>
            </p:custDataLst>
          </p:nvPr>
        </p:nvCxnSpPr>
        <p:spPr>
          <a:xfrm>
            <a:off x="6961505" y="1927860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>
            <p:custDataLst>
              <p:tags r:id="rId19"/>
            </p:custDataLst>
          </p:nvPr>
        </p:nvCxnSpPr>
        <p:spPr>
          <a:xfrm>
            <a:off x="7063105" y="1997710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20"/>
            </p:custDataLst>
          </p:nvPr>
        </p:nvCxnSpPr>
        <p:spPr>
          <a:xfrm>
            <a:off x="7129780" y="1857375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>
            <p:custDataLst>
              <p:tags r:id="rId21"/>
            </p:custDataLst>
          </p:nvPr>
        </p:nvCxnSpPr>
        <p:spPr>
          <a:xfrm>
            <a:off x="7240905" y="1924050"/>
            <a:ext cx="88265" cy="486410"/>
          </a:xfrm>
          <a:prstGeom prst="line">
            <a:avLst/>
          </a:prstGeom>
          <a:ln w="12700" cmpd="sng">
            <a:solidFill>
              <a:schemeClr val="accent1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22"/>
            </p:custDataLst>
          </p:nvPr>
        </p:nvCxnSpPr>
        <p:spPr>
          <a:xfrm>
            <a:off x="6970395" y="1263650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>
            <p:custDataLst>
              <p:tags r:id="rId23"/>
            </p:custDataLst>
          </p:nvPr>
        </p:nvCxnSpPr>
        <p:spPr>
          <a:xfrm>
            <a:off x="7233920" y="1578610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>
            <p:custDataLst>
              <p:tags r:id="rId24"/>
            </p:custDataLst>
          </p:nvPr>
        </p:nvCxnSpPr>
        <p:spPr>
          <a:xfrm>
            <a:off x="7374890" y="1263650"/>
            <a:ext cx="159385" cy="10007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图片 50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40"/>
          <a:srcRect l="19799" t="4082" r="15316" b="9700"/>
          <a:stretch>
            <a:fillRect/>
          </a:stretch>
        </p:blipFill>
        <p:spPr>
          <a:xfrm>
            <a:off x="10584815" y="4130675"/>
            <a:ext cx="1433830" cy="1676400"/>
          </a:xfrm>
          <a:prstGeom prst="ellipse">
            <a:avLst/>
          </a:prstGeom>
          <a:ln w="12700">
            <a:solidFill>
              <a:schemeClr val="accent1"/>
            </a:solidFill>
          </a:ln>
        </p:spPr>
      </p:pic>
      <p:sp>
        <p:nvSpPr>
          <p:cNvPr id="52" name="Text Box 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7309485" y="6069965"/>
            <a:ext cx="342773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ru-RU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Установка дверной ручки </a:t>
            </a:r>
            <a:r>
              <a:rPr lang="en-US" altLang="zh-CN" sz="1400" b="1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1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2】</a:t>
            </a:r>
          </a:p>
        </p:txBody>
      </p:sp>
      <p:cxnSp>
        <p:nvCxnSpPr>
          <p:cNvPr id="53" name="直接连接符 52"/>
          <p:cNvCxnSpPr>
            <a:endCxn id="32" idx="4"/>
          </p:cNvCxnSpPr>
          <p:nvPr>
            <p:custDataLst>
              <p:tags r:id="rId27"/>
            </p:custDataLst>
          </p:nvPr>
        </p:nvCxnSpPr>
        <p:spPr>
          <a:xfrm flipH="1" flipV="1">
            <a:off x="7419975" y="2799715"/>
            <a:ext cx="365760" cy="5689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圆角矩形标注 65"/>
          <p:cNvSpPr/>
          <p:nvPr>
            <p:custDataLst>
              <p:tags r:id="rId28"/>
            </p:custDataLst>
          </p:nvPr>
        </p:nvSpPr>
        <p:spPr>
          <a:xfrm>
            <a:off x="5111115" y="5181600"/>
            <a:ext cx="1394460" cy="278765"/>
          </a:xfrm>
          <a:prstGeom prst="wedgeRoundRectCallout">
            <a:avLst>
              <a:gd name="adj1" fmla="val 48633"/>
              <a:gd name="adj2" fmla="val -190546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ST4.2x16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x6</a:t>
            </a:r>
            <a:r>
              <a:rPr lang="zh-CN" altLang="en-US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75" name="圆角矩形标注 74"/>
          <p:cNvSpPr/>
          <p:nvPr>
            <p:custDataLst>
              <p:tags r:id="rId29"/>
            </p:custDataLst>
          </p:nvPr>
        </p:nvSpPr>
        <p:spPr>
          <a:xfrm>
            <a:off x="4670425" y="582930"/>
            <a:ext cx="2011045" cy="481330"/>
          </a:xfrm>
          <a:prstGeom prst="wedgeRoundRectCallout">
            <a:avLst>
              <a:gd name="adj1" fmla="val 55400"/>
              <a:gd name="adj2" fmla="val 125593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внутри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ST3.9x25(x4) </a:t>
            </a:r>
          </a:p>
          <a:p>
            <a:pPr algn="ctr"/>
            <a:r>
              <a:rPr lang="ru-RU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снаружи</a:t>
            </a:r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ST3.9x12(x4)</a:t>
            </a:r>
            <a:endParaRPr lang="zh-CN" altLang="en-US" sz="1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8" name="AutoShape 16"/>
          <p:cNvSpPr/>
          <p:nvPr>
            <p:custDataLst>
              <p:tags r:id="rId30"/>
            </p:custDataLst>
          </p:nvPr>
        </p:nvSpPr>
        <p:spPr bwMode="auto">
          <a:xfrm flipH="1">
            <a:off x="5899638" y="2954655"/>
            <a:ext cx="921532" cy="336550"/>
          </a:xfrm>
          <a:prstGeom prst="borderCallout2">
            <a:avLst>
              <a:gd name="adj1" fmla="val 48490"/>
              <a:gd name="adj2" fmla="val -184"/>
              <a:gd name="adj3" fmla="val 51320"/>
              <a:gd name="adj4" fmla="val -13653"/>
              <a:gd name="adj5" fmla="val -91509"/>
              <a:gd name="adj6" fmla="val -52895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DH1.H</a:t>
            </a:r>
            <a:endParaRPr lang="zh-CN" altLang="en-US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41" cstate="print"/>
          <a:srcRect l="8952" t="5522" r="36933" b="7679"/>
          <a:stretch>
            <a:fillRect/>
          </a:stretch>
        </p:blipFill>
        <p:spPr>
          <a:xfrm>
            <a:off x="5073015" y="3594100"/>
            <a:ext cx="341630" cy="362585"/>
          </a:xfrm>
          <a:prstGeom prst="parallelogram">
            <a:avLst/>
          </a:prstGeom>
          <a:solidFill>
            <a:schemeClr val="accent2">
              <a:lumMod val="40000"/>
              <a:lumOff val="60000"/>
            </a:schemeClr>
          </a:solidFill>
          <a:ln w="12700" cmpd="sng">
            <a:noFill/>
            <a:prstDash val="solid"/>
          </a:ln>
        </p:spPr>
      </p:pic>
      <p:sp>
        <p:nvSpPr>
          <p:cNvPr id="13" name="Text Box 7"/>
          <p:cNvSpPr txBox="1">
            <a:spLocks noChangeArrowheads="1"/>
          </p:cNvSpPr>
          <p:nvPr>
            <p:custDataLst>
              <p:tags r:id="rId32"/>
            </p:custDataLst>
          </p:nvPr>
        </p:nvSpPr>
        <p:spPr bwMode="auto">
          <a:xfrm>
            <a:off x="-2" y="0"/>
            <a:ext cx="6805247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правая дверь)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>
            <p:custDataLst>
              <p:tags r:id="rId33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ПРАВОЙ   ДВЕРИ</a:t>
            </a:r>
            <a:endParaRPr lang="zh-CN" alt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2"/>
          <p:cNvSpPr txBox="1"/>
          <p:nvPr>
            <p:custDataLst>
              <p:tags r:id="rId2"/>
            </p:custDataLst>
          </p:nvPr>
        </p:nvSpPr>
        <p:spPr>
          <a:xfrm>
            <a:off x="187325" y="2579370"/>
            <a:ext cx="395605" cy="20662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门</a:t>
            </a:r>
          </a:p>
          <a:p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板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4" name="Text Box 7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86510" y="6070600"/>
            <a:ext cx="313436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  x2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026795" y="831850"/>
            <a:ext cx="4012565" cy="29000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9"/>
          <a:srcRect l="25045" t="6280" r="19642" b="10173"/>
          <a:stretch>
            <a:fillRect/>
          </a:stretch>
        </p:blipFill>
        <p:spPr>
          <a:xfrm>
            <a:off x="2284730" y="3959860"/>
            <a:ext cx="1309370" cy="188277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sp>
        <p:nvSpPr>
          <p:cNvPr id="7" name="椭圆 6"/>
          <p:cNvSpPr/>
          <p:nvPr>
            <p:custDataLst>
              <p:tags r:id="rId6"/>
            </p:custDataLst>
          </p:nvPr>
        </p:nvSpPr>
        <p:spPr>
          <a:xfrm>
            <a:off x="1630680" y="3041015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>
            <a:stCxn id="7" idx="5"/>
            <a:endCxn id="6" idx="1"/>
          </p:cNvCxnSpPr>
          <p:nvPr>
            <p:custDataLst>
              <p:tags r:id="rId7"/>
            </p:custDataLst>
          </p:nvPr>
        </p:nvCxnSpPr>
        <p:spPr>
          <a:xfrm>
            <a:off x="1829435" y="3322955"/>
            <a:ext cx="647065" cy="91249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标注 8"/>
          <p:cNvSpPr/>
          <p:nvPr>
            <p:custDataLst>
              <p:tags r:id="rId8"/>
            </p:custDataLst>
          </p:nvPr>
        </p:nvSpPr>
        <p:spPr>
          <a:xfrm>
            <a:off x="3594100" y="5563870"/>
            <a:ext cx="1394460" cy="278765"/>
          </a:xfrm>
          <a:prstGeom prst="wedgeRoundRectCallout">
            <a:avLst>
              <a:gd name="adj1" fmla="val -63797"/>
              <a:gd name="adj2" fmla="val -102847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ST3.5x16x4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0" name="直接连接符 9"/>
          <p:cNvCxnSpPr/>
          <p:nvPr>
            <p:custDataLst>
              <p:tags r:id="rId9"/>
            </p:custDataLst>
          </p:nvPr>
        </p:nvCxnSpPr>
        <p:spPr>
          <a:xfrm>
            <a:off x="2836545" y="4319270"/>
            <a:ext cx="469265" cy="6731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>
            <p:custDataLst>
              <p:tags r:id="rId10"/>
            </p:custDataLst>
          </p:nvPr>
        </p:nvCxnSpPr>
        <p:spPr>
          <a:xfrm>
            <a:off x="2846070" y="5344795"/>
            <a:ext cx="450215" cy="67310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4" idx="5"/>
            <a:endCxn id="6" idx="0"/>
          </p:cNvCxnSpPr>
          <p:nvPr>
            <p:custDataLst>
              <p:tags r:id="rId11"/>
            </p:custDataLst>
          </p:nvPr>
        </p:nvCxnSpPr>
        <p:spPr>
          <a:xfrm>
            <a:off x="1829435" y="2162810"/>
            <a:ext cx="1109980" cy="17970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/>
          <a:srcRect l="-7727" r="7727"/>
          <a:stretch>
            <a:fillRect/>
          </a:stretch>
        </p:blipFill>
        <p:spPr>
          <a:xfrm>
            <a:off x="1137920" y="1955165"/>
            <a:ext cx="558800" cy="169545"/>
          </a:xfrm>
          <a:prstGeom prst="rect">
            <a:avLst/>
          </a:prstGeom>
        </p:spPr>
      </p:pic>
      <p:sp>
        <p:nvSpPr>
          <p:cNvPr id="14" name="椭圆 13"/>
          <p:cNvSpPr/>
          <p:nvPr>
            <p:custDataLst>
              <p:tags r:id="rId13"/>
            </p:custDataLst>
          </p:nvPr>
        </p:nvSpPr>
        <p:spPr>
          <a:xfrm>
            <a:off x="1630680" y="1880870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1"/>
          <a:srcRect l="24084" t="11423" r="24420" b="10511"/>
          <a:stretch>
            <a:fillRect/>
          </a:stretch>
        </p:blipFill>
        <p:spPr>
          <a:xfrm>
            <a:off x="8460740" y="3978275"/>
            <a:ext cx="1400810" cy="1856105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cxnSp>
        <p:nvCxnSpPr>
          <p:cNvPr id="16" name="直接连接符 15"/>
          <p:cNvCxnSpPr/>
          <p:nvPr>
            <p:custDataLst>
              <p:tags r:id="rId15"/>
            </p:custDataLst>
          </p:nvPr>
        </p:nvCxnSpPr>
        <p:spPr>
          <a:xfrm flipV="1">
            <a:off x="8807450" y="5326380"/>
            <a:ext cx="546735" cy="6731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圆角矩形标注 16"/>
          <p:cNvSpPr/>
          <p:nvPr>
            <p:custDataLst>
              <p:tags r:id="rId16"/>
            </p:custDataLst>
          </p:nvPr>
        </p:nvSpPr>
        <p:spPr>
          <a:xfrm>
            <a:off x="7075805" y="5563870"/>
            <a:ext cx="1394460" cy="278765"/>
          </a:xfrm>
          <a:prstGeom prst="wedgeRoundRectCallout">
            <a:avLst>
              <a:gd name="adj1" fmla="val 61247"/>
              <a:gd name="adj2" fmla="val -99202"/>
              <a:gd name="adj3" fmla="val 16667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ST3.5x16x4</a:t>
            </a:r>
            <a:endParaRPr lang="zh-CN" altLang="en-US" sz="14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8" name="直接连接符 17"/>
          <p:cNvCxnSpPr/>
          <p:nvPr>
            <p:custDataLst>
              <p:tags r:id="rId17"/>
            </p:custDataLst>
          </p:nvPr>
        </p:nvCxnSpPr>
        <p:spPr>
          <a:xfrm flipV="1">
            <a:off x="8797925" y="4329430"/>
            <a:ext cx="565785" cy="86360"/>
          </a:xfrm>
          <a:prstGeom prst="line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6885305" y="845820"/>
            <a:ext cx="3804920" cy="2833370"/>
          </a:xfrm>
          <a:prstGeom prst="rect">
            <a:avLst/>
          </a:prstGeom>
        </p:spPr>
      </p:pic>
      <p:sp>
        <p:nvSpPr>
          <p:cNvPr id="20" name="椭圆 19"/>
          <p:cNvSpPr/>
          <p:nvPr>
            <p:custDataLst>
              <p:tags r:id="rId19"/>
            </p:custDataLst>
          </p:nvPr>
        </p:nvSpPr>
        <p:spPr>
          <a:xfrm>
            <a:off x="9931400" y="3041015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1" name="直接连接符 20"/>
          <p:cNvCxnSpPr>
            <a:stCxn id="20" idx="3"/>
            <a:endCxn id="15" idx="7"/>
          </p:cNvCxnSpPr>
          <p:nvPr>
            <p:custDataLst>
              <p:tags r:id="rId20"/>
            </p:custDataLst>
          </p:nvPr>
        </p:nvCxnSpPr>
        <p:spPr>
          <a:xfrm flipH="1">
            <a:off x="9656445" y="3322955"/>
            <a:ext cx="309245" cy="927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25" idx="2"/>
            <a:endCxn id="15" idx="0"/>
          </p:cNvCxnSpPr>
          <p:nvPr>
            <p:custDataLst>
              <p:tags r:id="rId21"/>
            </p:custDataLst>
          </p:nvPr>
        </p:nvCxnSpPr>
        <p:spPr>
          <a:xfrm flipH="1">
            <a:off x="9161145" y="2045970"/>
            <a:ext cx="770255" cy="19323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Box 7"/>
          <p:cNvSpPr txBox="1"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7220585" y="6069965"/>
            <a:ext cx="3134360" cy="32448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【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KC</a:t>
            </a:r>
            <a:r>
              <a:rPr lang="en-US" altLang="zh-CN" sz="14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D1  x2</a:t>
            </a:r>
            <a:r>
              <a:rPr lang="en-US" altLang="zh-CN" sz="1600" dirty="0">
                <a:solidFill>
                  <a:srgbClr val="000000"/>
                </a:solidFill>
                <a:ea typeface="黑体" panose="02010609060101010101" pitchFamily="49" charset="-122"/>
              </a:rPr>
              <a:t>】</a:t>
            </a: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30"/>
          <a:srcRect l="-7727" r="7727"/>
          <a:stretch>
            <a:fillRect/>
          </a:stretch>
        </p:blipFill>
        <p:spPr>
          <a:xfrm>
            <a:off x="10079990" y="1913890"/>
            <a:ext cx="558800" cy="169545"/>
          </a:xfrm>
          <a:prstGeom prst="rect">
            <a:avLst/>
          </a:prstGeom>
        </p:spPr>
      </p:pic>
      <p:sp>
        <p:nvSpPr>
          <p:cNvPr id="25" name="椭圆 24"/>
          <p:cNvSpPr/>
          <p:nvPr>
            <p:custDataLst>
              <p:tags r:id="rId24"/>
            </p:custDataLst>
          </p:nvPr>
        </p:nvSpPr>
        <p:spPr>
          <a:xfrm>
            <a:off x="9931400" y="1880870"/>
            <a:ext cx="233045" cy="3302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>
            <p:custDataLst>
              <p:tags r:id="rId25"/>
            </p:custDataLst>
          </p:nvPr>
        </p:nvSpPr>
        <p:spPr>
          <a:xfrm>
            <a:off x="131445" y="845820"/>
            <a:ext cx="507365" cy="554863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УСТАНОВКА  ДВЕРЕЙ</a:t>
            </a:r>
            <a:endParaRPr lang="zh-CN" altLang="en-US" dirty="0"/>
          </a:p>
        </p:txBody>
      </p:sp>
      <p:sp>
        <p:nvSpPr>
          <p:cNvPr id="26" name="Text Box 7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>
            <a:off x="0" y="0"/>
            <a:ext cx="5326380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двери)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rcRect l="18735" t="26509" r="25169" b="16651"/>
          <a:stretch>
            <a:fillRect/>
          </a:stretch>
        </p:blipFill>
        <p:spPr>
          <a:xfrm>
            <a:off x="969010" y="2089785"/>
            <a:ext cx="4314190" cy="3064510"/>
          </a:xfrm>
          <a:prstGeom prst="ellipse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5315" y="873125"/>
            <a:ext cx="4711065" cy="4617085"/>
          </a:xfrm>
          <a:prstGeom prst="rect">
            <a:avLst/>
          </a:prstGeom>
        </p:spPr>
      </p:pic>
      <p:sp>
        <p:nvSpPr>
          <p:cNvPr id="48" name="文本框 12"/>
          <p:cNvSpPr txBox="1"/>
          <p:nvPr/>
        </p:nvSpPr>
        <p:spPr>
          <a:xfrm>
            <a:off x="187325" y="1594485"/>
            <a:ext cx="395605" cy="31603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磁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</a:p>
          <a:p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</a:t>
            </a:r>
          </a:p>
          <a:p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装</a:t>
            </a:r>
          </a:p>
        </p:txBody>
      </p:sp>
      <p:sp>
        <p:nvSpPr>
          <p:cNvPr id="6" name="椭圆 5"/>
          <p:cNvSpPr/>
          <p:nvPr>
            <p:custDataLst>
              <p:tags r:id="rId2"/>
            </p:custDataLst>
          </p:nvPr>
        </p:nvSpPr>
        <p:spPr>
          <a:xfrm>
            <a:off x="6587490" y="1950085"/>
            <a:ext cx="424180" cy="27940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6" idx="2"/>
            <a:endCxn id="11" idx="7"/>
          </p:cNvCxnSpPr>
          <p:nvPr>
            <p:custDataLst>
              <p:tags r:id="rId3"/>
            </p:custDataLst>
          </p:nvPr>
        </p:nvCxnSpPr>
        <p:spPr>
          <a:xfrm flipH="1">
            <a:off x="4651375" y="2089785"/>
            <a:ext cx="1936115" cy="44894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utoShape 16"/>
          <p:cNvSpPr/>
          <p:nvPr>
            <p:custDataLst>
              <p:tags r:id="rId4"/>
            </p:custDataLst>
          </p:nvPr>
        </p:nvSpPr>
        <p:spPr bwMode="auto">
          <a:xfrm flipH="1">
            <a:off x="3325495" y="1424940"/>
            <a:ext cx="1297305" cy="525145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319622"/>
              <a:gd name="adj6" fmla="val 141899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400" b="1" kern="0" dirty="0" smtClean="0">
                <a:solidFill>
                  <a:srgbClr val="000000"/>
                </a:solidFill>
                <a:latin typeface="黑体" panose="02010609060101010101" pitchFamily="49" charset="-122"/>
                <a:ea typeface="微软雅黑" panose="020B0503020204020204" pitchFamily="34" charset="-122"/>
                <a:sym typeface="+mn-ea"/>
              </a:rPr>
              <a:t>Магнитный замок</a:t>
            </a:r>
            <a:endParaRPr lang="zh-CN" sz="14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2" name="矩形 1"/>
          <p:cNvSpPr/>
          <p:nvPr>
            <p:custDataLst>
              <p:tags r:id="rId5"/>
            </p:custDataLst>
          </p:nvPr>
        </p:nvSpPr>
        <p:spPr>
          <a:xfrm>
            <a:off x="131445" y="873125"/>
            <a:ext cx="507365" cy="51822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МАГНИТНЫЙ  ЗАМОК</a:t>
            </a:r>
            <a:endParaRPr lang="zh-CN" altLang="en-US" dirty="0"/>
          </a:p>
        </p:txBody>
      </p:sp>
      <p:sp>
        <p:nvSpPr>
          <p:cNvPr id="3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0" y="0"/>
            <a:ext cx="698109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магнитный замок)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35" name="Text 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622800" y="5833745"/>
            <a:ext cx="3409950" cy="720725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 cmpd="sng">
            <a:noFill/>
            <a:prstDash val="solid"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328" tIns="45664" rIns="91328" bIns="45664">
            <a:no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【</a:t>
            </a:r>
            <a:r>
              <a:rPr lang="ru-RU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Магнитный замок</a:t>
            </a:r>
            <a:r>
              <a:rPr lang="en-US" altLang="zh-CN" sz="1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】</a:t>
            </a:r>
            <a:r>
              <a:rPr lang="en-US" altLang="zh-CN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-</a:t>
            </a:r>
            <a:r>
              <a:rPr lang="ru-RU" altLang="zh-CN" sz="16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Опционально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图片 12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1448435" y="869633"/>
            <a:ext cx="4027119" cy="54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31445" y="873125"/>
            <a:ext cx="507365" cy="518223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mongolianVert" rtlCol="0" anchor="ctr"/>
          <a:lstStyle/>
          <a:p>
            <a:pPr algn="ctr"/>
            <a:r>
              <a:rPr lang="ru-RU" altLang="zh-CN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АНКЕРНЫЕ БОЛТЫ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0" y="0"/>
            <a:ext cx="6981092" cy="461552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wrap="square" lIns="91328" tIns="45664" rIns="91328" bIns="4566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Ⅲ</a:t>
            </a:r>
            <a:r>
              <a:rPr lang="ru-RU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ru-RU" altLang="zh-CN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И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нструкция по установке</a:t>
            </a:r>
            <a:r>
              <a:rPr lang="ru-RU" sz="2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</a:t>
            </a:r>
            <a:r>
              <a:rPr lang="ru-RU" sz="2400" b="1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анкерные болты)</a:t>
            </a:r>
            <a:endParaRPr lang="zh-CN" altLang="en-US" sz="24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129" name="图片 1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6285230" y="939483"/>
            <a:ext cx="4670607" cy="540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椭圆 28"/>
          <p:cNvSpPr/>
          <p:nvPr>
            <p:custDataLst>
              <p:tags r:id="rId6"/>
            </p:custDataLst>
          </p:nvPr>
        </p:nvSpPr>
        <p:spPr>
          <a:xfrm>
            <a:off x="7865110" y="4315460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>
            <p:custDataLst>
              <p:tags r:id="rId7"/>
            </p:custDataLst>
          </p:nvPr>
        </p:nvSpPr>
        <p:spPr>
          <a:xfrm>
            <a:off x="8778240" y="4315460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>
            <p:custDataLst>
              <p:tags r:id="rId8"/>
            </p:custDataLst>
          </p:nvPr>
        </p:nvSpPr>
        <p:spPr>
          <a:xfrm>
            <a:off x="6739255" y="4705350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>
            <p:custDataLst>
              <p:tags r:id="rId9"/>
            </p:custDataLst>
          </p:nvPr>
        </p:nvSpPr>
        <p:spPr>
          <a:xfrm>
            <a:off x="6486525" y="5276215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>
            <p:custDataLst>
              <p:tags r:id="rId10"/>
            </p:custDataLst>
          </p:nvPr>
        </p:nvSpPr>
        <p:spPr>
          <a:xfrm>
            <a:off x="10017125" y="4705350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>
            <p:custDataLst>
              <p:tags r:id="rId11"/>
            </p:custDataLst>
          </p:nvPr>
        </p:nvSpPr>
        <p:spPr>
          <a:xfrm>
            <a:off x="10141585" y="5362575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>
            <p:custDataLst>
              <p:tags r:id="rId12"/>
            </p:custDataLst>
          </p:nvPr>
        </p:nvSpPr>
        <p:spPr>
          <a:xfrm>
            <a:off x="7136130" y="5949315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>
            <p:custDataLst>
              <p:tags r:id="rId13"/>
            </p:custDataLst>
          </p:nvPr>
        </p:nvSpPr>
        <p:spPr>
          <a:xfrm>
            <a:off x="9427845" y="5880100"/>
            <a:ext cx="649605" cy="38989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>
            <p:custDataLst>
              <p:tags r:id="rId14"/>
            </p:custDataLst>
          </p:nvPr>
        </p:nvCxnSpPr>
        <p:spPr>
          <a:xfrm flipH="1">
            <a:off x="3498215" y="2882265"/>
            <a:ext cx="795020" cy="11436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utoShape 16"/>
          <p:cNvSpPr/>
          <p:nvPr>
            <p:custDataLst>
              <p:tags r:id="rId15"/>
            </p:custDataLst>
          </p:nvPr>
        </p:nvSpPr>
        <p:spPr bwMode="auto">
          <a:xfrm flipH="1">
            <a:off x="4323080" y="2513965"/>
            <a:ext cx="1227455" cy="443230"/>
          </a:xfrm>
          <a:prstGeom prst="borderCallout2">
            <a:avLst>
              <a:gd name="adj1" fmla="val 51259"/>
              <a:gd name="adj2" fmla="val 100083"/>
              <a:gd name="adj3" fmla="val 51259"/>
              <a:gd name="adj4" fmla="val 115389"/>
              <a:gd name="adj5" fmla="val 81698"/>
              <a:gd name="adj6" fmla="val 166787"/>
            </a:avLst>
          </a:prstGeom>
          <a:noFill/>
          <a:ln w="9525">
            <a:solidFill>
              <a:srgbClr val="00B0F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Анкерные болты </a:t>
            </a:r>
            <a:r>
              <a:rPr lang="ru-RU" altLang="zh-CN" sz="1200" b="1" dirty="0" err="1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х</a:t>
            </a:r>
            <a:r>
              <a:rPr lang="en-US" altLang="zh-CN" sz="1200" b="1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8</a:t>
            </a:r>
            <a:endParaRPr lang="en-US" altLang="zh-CN" sz="1200" b="1" kern="0" dirty="0" smtClean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cxnSp>
        <p:nvCxnSpPr>
          <p:cNvPr id="15" name="直接连接符 14"/>
          <p:cNvCxnSpPr>
            <a:endCxn id="130" idx="3"/>
          </p:cNvCxnSpPr>
          <p:nvPr>
            <p:custDataLst>
              <p:tags r:id="rId16"/>
            </p:custDataLst>
          </p:nvPr>
        </p:nvCxnSpPr>
        <p:spPr>
          <a:xfrm flipH="1" flipV="1">
            <a:off x="5475605" y="3569970"/>
            <a:ext cx="1390650" cy="14706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f028b1bb-f734-4217-aa8e-5d140486b422"/>
  <p:tag name="COMMONDATA" val="eyJoZGlkIjoiNmQ2NGViMWE0N2FiZDU1ZTFiNTk5MjAyM2E5NzVh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5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DEFAULT" val="1"/>
  <p:tag name="KSO_WM_TEMPLATE_JOB_ID" val="2"/>
  <p:tag name="KSO_WM_TEMPLATE_SCENE_ID" val="1"/>
  <p:tag name="KSO_WM_TEMPLATE_OUTLINE_ID" val="15"/>
  <p:tag name="KSO_WM_TEMPLATE_TOPIC_ID" val="2869567"/>
  <p:tag name="KSO_WM_BEAUTIFY_FLAG" val="#wm#"/>
  <p:tag name="KSO_WM_TAG_VERSION" val="1.0"/>
  <p:tag name="KSO_WM_TEMPLATE_INDEX" val="20184553"/>
  <p:tag name="KSO_WM_TEMPLATE_CATEGORY" val="custom"/>
  <p:tag name="KSO_WM_TEMPLATE_THUMBS_INDEX" val="1、6、10、14、20、26、27、28、29、3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  <p:tag name="KSO_WM_UNIT_PLACING_PICTURE_USER_VIEWPORT" val="{&quot;height&quot;:2310,&quot;width&quot;:1075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58,&quot;width&quot;:919}"/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184553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">
  <a:themeElements>
    <a:clrScheme name="自定义 21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1638</Words>
  <Application>Microsoft Office PowerPoint</Application>
  <PresentationFormat>Произвольный</PresentationFormat>
  <Paragraphs>641</Paragraphs>
  <Slides>40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Office 主题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642</cp:revision>
  <dcterms:created xsi:type="dcterms:W3CDTF">2018-03-01T02:03:00Z</dcterms:created>
  <dcterms:modified xsi:type="dcterms:W3CDTF">2023-09-01T06:01:07Z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2052-12.1.0.15120</vt:lpwstr>
  </property>
  <property fmtid="{D5CDD505-2E9C-101B-9397-08002B2CF9AE}" pid="3" name="ICV">
    <vt:lpwstr>B7F83864ECEF460F86C13343874F715D</vt:lpwstr>
  </property>
</Properties>
</file>