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notesSlides/notesSlide1.xml" ContentType="application/vnd.openxmlformats-officedocument.presentationml.notesSlide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notesSlides/notesSlide2.xml" ContentType="application/vnd.openxmlformats-officedocument.presentationml.notesSlide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notesSlides/notesSlide3.xml" ContentType="application/vnd.openxmlformats-officedocument.presentationml.notesSlide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0.xml" ContentType="application/vnd.openxmlformats-officedocument.presentationml.tags+xml"/>
  <Override PartName="/ppt/notesSlides/notesSlide4.xml" ContentType="application/vnd.openxmlformats-officedocument.presentationml.notesSlide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notesSlides/notesSlide5.xml" ContentType="application/vnd.openxmlformats-officedocument.presentationml.notesSlide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notesSlides/notesSlide6.xml" ContentType="application/vnd.openxmlformats-officedocument.presentationml.notesSlide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39"/>
  </p:notesMasterIdLst>
  <p:sldIdLst>
    <p:sldId id="376" r:id="rId2"/>
    <p:sldId id="403" r:id="rId3"/>
    <p:sldId id="567" r:id="rId4"/>
    <p:sldId id="568" r:id="rId5"/>
    <p:sldId id="379" r:id="rId6"/>
    <p:sldId id="380" r:id="rId7"/>
    <p:sldId id="291" r:id="rId8"/>
    <p:sldId id="564" r:id="rId9"/>
    <p:sldId id="330" r:id="rId10"/>
    <p:sldId id="565" r:id="rId11"/>
    <p:sldId id="331" r:id="rId12"/>
    <p:sldId id="293" r:id="rId13"/>
    <p:sldId id="332" r:id="rId14"/>
    <p:sldId id="509" r:id="rId15"/>
    <p:sldId id="510" r:id="rId16"/>
    <p:sldId id="480" r:id="rId17"/>
    <p:sldId id="511" r:id="rId18"/>
    <p:sldId id="481" r:id="rId19"/>
    <p:sldId id="335" r:id="rId20"/>
    <p:sldId id="483" r:id="rId21"/>
    <p:sldId id="487" r:id="rId22"/>
    <p:sldId id="464" r:id="rId23"/>
    <p:sldId id="489" r:id="rId24"/>
    <p:sldId id="539" r:id="rId25"/>
    <p:sldId id="491" r:id="rId26"/>
    <p:sldId id="552" r:id="rId27"/>
    <p:sldId id="338" r:id="rId28"/>
    <p:sldId id="499" r:id="rId29"/>
    <p:sldId id="496" r:id="rId30"/>
    <p:sldId id="530" r:id="rId31"/>
    <p:sldId id="494" r:id="rId32"/>
    <p:sldId id="495" r:id="rId33"/>
    <p:sldId id="497" r:id="rId34"/>
    <p:sldId id="498" r:id="rId35"/>
    <p:sldId id="368" r:id="rId36"/>
    <p:sldId id="360" r:id="rId37"/>
    <p:sldId id="348" r:id="rId38"/>
  </p:sldIdLst>
  <p:sldSz cx="12192000" cy="6858000"/>
  <p:notesSz cx="6858000" cy="9144000"/>
  <p:custDataLst>
    <p:tags r:id="rId4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406" userDrawn="1">
          <p15:clr>
            <a:srgbClr val="A4A3A4"/>
          </p15:clr>
        </p15:guide>
        <p15:guide id="2" pos="4246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Автор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860" autoAdjust="0"/>
    <p:restoredTop sz="99883" autoAdjust="0"/>
  </p:normalViewPr>
  <p:slideViewPr>
    <p:cSldViewPr snapToGrid="0" showGuides="1">
      <p:cViewPr>
        <p:scale>
          <a:sx n="100" d="100"/>
          <a:sy n="100" d="100"/>
        </p:scale>
        <p:origin x="-1170" y="-456"/>
      </p:cViewPr>
      <p:guideLst>
        <p:guide orient="horz" pos="2406"/>
        <p:guide pos="424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ags" Target="tags/tag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25A8C7-CC1A-4A08-9B4B-31F43B054C7F}" type="datetimeFigureOut">
              <a:rPr lang="zh-CN" altLang="en-US" smtClean="0"/>
              <a:pPr/>
              <a:t>2023/9/1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E1B693-632D-4080-9CF6-EA28B66DC80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43583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524000" y="1854199"/>
            <a:ext cx="9144000" cy="1655763"/>
          </a:xfrm>
        </p:spPr>
        <p:txBody>
          <a:bodyPr anchor="b">
            <a:normAutofit/>
          </a:bodyPr>
          <a:lstStyle>
            <a:lvl1pPr algn="ctr">
              <a:defRPr sz="7200" b="0"/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2023/9/1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 anchor="ctr" anchorCtr="0"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2023/9/1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D7636-5BE1-44BC-BB5F-15739D9E18E1}" type="datetimeFigureOut">
              <a:rPr lang="zh-CN" altLang="en-US" smtClean="0"/>
              <a:pPr/>
              <a:t>2023/9/1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C0E1D-24C4-406F-9615-DBDA8D2D1F93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title" hasCustomPrompt="1"/>
          </p:nvPr>
        </p:nvSpPr>
        <p:spPr>
          <a:xfrm>
            <a:off x="838200" y="2187443"/>
            <a:ext cx="10515600" cy="2483115"/>
          </a:xfrm>
        </p:spPr>
        <p:txBody>
          <a:bodyPr>
            <a:normAutofit/>
          </a:bodyPr>
          <a:lstStyle>
            <a:lvl1pPr algn="ctr">
              <a:defRPr sz="6000" b="0"/>
            </a:lvl1pPr>
          </a:lstStyle>
          <a:p>
            <a:r>
              <a:rPr lang="zh-CN" altLang="en-US" dirty="0"/>
              <a:t>单击此处编辑标题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 anchor="ctr" anchorCtr="0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2023/9/1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anchor="ctr" anchorCtr="0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744961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615609"/>
            <a:ext cx="5157787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744961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615609"/>
            <a:ext cx="5183188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2023/9/1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3238500" y="2159000"/>
            <a:ext cx="5715000" cy="1382450"/>
          </a:xfrm>
        </p:spPr>
        <p:txBody>
          <a:bodyPr anchor="b" anchorCtr="0">
            <a:normAutofit/>
          </a:bodyPr>
          <a:lstStyle>
            <a:lvl1pPr algn="ctr">
              <a:defRPr sz="8000" b="0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编辑标题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D7636-5BE1-44BC-BB5F-15739D9E18E1}" type="datetimeFigureOut">
              <a:rPr lang="zh-CN" altLang="en-US" smtClean="0"/>
              <a:pPr/>
              <a:t>2023/9/1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C0E1D-24C4-406F-9615-DBDA8D2D1F93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37" name="内容占位符 36"/>
          <p:cNvSpPr>
            <a:spLocks noGrp="1"/>
          </p:cNvSpPr>
          <p:nvPr>
            <p:ph sz="quarter" idx="13" hasCustomPrompt="1"/>
          </p:nvPr>
        </p:nvSpPr>
        <p:spPr>
          <a:xfrm>
            <a:off x="3238500" y="3733201"/>
            <a:ext cx="5715000" cy="1185937"/>
          </a:xfr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dirty="0"/>
              <a:t>编辑文本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2023/9/1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838200" y="713673"/>
            <a:ext cx="4681654" cy="1428161"/>
          </a:xfrm>
        </p:spPr>
        <p:txBody>
          <a:bodyPr anchor="t" anchorCtr="0">
            <a:normAutofit/>
          </a:bodyPr>
          <a:lstStyle>
            <a:lvl1pPr>
              <a:defRPr sz="3600"/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5642517" y="713673"/>
            <a:ext cx="5711882" cy="540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8200" y="2313873"/>
            <a:ext cx="4681654" cy="3811588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pPr/>
              <a:t>2023/9/1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</p:nvPr>
        </p:nvSpPr>
        <p:spPr>
          <a:xfrm>
            <a:off x="10444898" y="365125"/>
            <a:ext cx="908901" cy="5811838"/>
          </a:xfrm>
        </p:spPr>
        <p:txBody>
          <a:bodyPr vert="eaVert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199" y="365125"/>
            <a:ext cx="9446443" cy="5811838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2023/9/1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2023/9/1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ags" Target="../tags/tag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8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bg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fld id="{D997B5FA-0921-464F-AAE1-844C04324D75}" type="datetimeFigureOut">
              <a:rPr lang="zh-CN" altLang="en-US" smtClean="0"/>
              <a:pPr/>
              <a:t>2023/9/1</a:t>
            </a:fld>
            <a:endParaRPr lang="zh-CN" altLang="en-US" dirty="0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bg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endParaRPr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bg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KSO_TEMPLATE" hidden="1"/>
          <p:cNvSpPr/>
          <p:nvPr userDrawn="1">
            <p:custDataLst>
              <p:tags r:id="rId1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tags" Target="../tags/tag10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5" Type="http://schemas.openxmlformats.org/officeDocument/2006/relationships/image" Target="../media/image3.png"/><Relationship Id="rId4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tags" Target="../tags/tag13.xml"/><Relationship Id="rId7" Type="http://schemas.openxmlformats.org/officeDocument/2006/relationships/image" Target="../media/image4.png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15.xml"/><Relationship Id="rId4" Type="http://schemas.openxmlformats.org/officeDocument/2006/relationships/tags" Target="../tags/tag14.xml"/><Relationship Id="rId9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tags" Target="../tags/tag18.xml"/><Relationship Id="rId7" Type="http://schemas.openxmlformats.org/officeDocument/2006/relationships/slideLayout" Target="../slideLayouts/slideLayout2.xml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6" Type="http://schemas.openxmlformats.org/officeDocument/2006/relationships/tags" Target="../tags/tag21.xml"/><Relationship Id="rId5" Type="http://schemas.openxmlformats.org/officeDocument/2006/relationships/tags" Target="../tags/tag20.xml"/><Relationship Id="rId4" Type="http://schemas.openxmlformats.org/officeDocument/2006/relationships/tags" Target="../tags/tag19.xml"/><Relationship Id="rId9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tags" Target="../tags/tag24.xml"/><Relationship Id="rId7" Type="http://schemas.openxmlformats.org/officeDocument/2006/relationships/image" Target="../media/image3.png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26.xml"/><Relationship Id="rId4" Type="http://schemas.openxmlformats.org/officeDocument/2006/relationships/tags" Target="../tags/tag2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tags" Target="../tags/tag29.xml"/><Relationship Id="rId2" Type="http://schemas.openxmlformats.org/officeDocument/2006/relationships/tags" Target="../tags/tag28.xml"/><Relationship Id="rId1" Type="http://schemas.openxmlformats.org/officeDocument/2006/relationships/tags" Target="../tags/tag27.xml"/><Relationship Id="rId6" Type="http://schemas.openxmlformats.org/officeDocument/2006/relationships/image" Target="../media/image1.pn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30.xml"/></Relationships>
</file>

<file path=ppt/slides/_rels/slide7.xml.rels><?xml version="1.0" encoding="UTF-8" standalone="yes"?>
<Relationships xmlns="http://schemas.openxmlformats.org/package/2006/relationships"><Relationship Id="rId13" Type="http://schemas.openxmlformats.org/officeDocument/2006/relationships/tags" Target="../tags/tag43.xml"/><Relationship Id="rId18" Type="http://schemas.openxmlformats.org/officeDocument/2006/relationships/tags" Target="../tags/tag48.xml"/><Relationship Id="rId26" Type="http://schemas.openxmlformats.org/officeDocument/2006/relationships/tags" Target="../tags/tag56.xml"/><Relationship Id="rId39" Type="http://schemas.openxmlformats.org/officeDocument/2006/relationships/tags" Target="../tags/tag69.xml"/><Relationship Id="rId21" Type="http://schemas.openxmlformats.org/officeDocument/2006/relationships/tags" Target="../tags/tag51.xml"/><Relationship Id="rId34" Type="http://schemas.openxmlformats.org/officeDocument/2006/relationships/tags" Target="../tags/tag64.xml"/><Relationship Id="rId42" Type="http://schemas.openxmlformats.org/officeDocument/2006/relationships/tags" Target="../tags/tag72.xml"/><Relationship Id="rId47" Type="http://schemas.openxmlformats.org/officeDocument/2006/relationships/image" Target="../media/image11.png"/><Relationship Id="rId50" Type="http://schemas.openxmlformats.org/officeDocument/2006/relationships/image" Target="../media/image14.png"/><Relationship Id="rId55" Type="http://schemas.openxmlformats.org/officeDocument/2006/relationships/image" Target="../media/image19.png"/><Relationship Id="rId7" Type="http://schemas.openxmlformats.org/officeDocument/2006/relationships/tags" Target="../tags/tag37.xml"/><Relationship Id="rId2" Type="http://schemas.openxmlformats.org/officeDocument/2006/relationships/tags" Target="../tags/tag32.xml"/><Relationship Id="rId16" Type="http://schemas.openxmlformats.org/officeDocument/2006/relationships/tags" Target="../tags/tag46.xml"/><Relationship Id="rId29" Type="http://schemas.openxmlformats.org/officeDocument/2006/relationships/tags" Target="../tags/tag59.xml"/><Relationship Id="rId11" Type="http://schemas.openxmlformats.org/officeDocument/2006/relationships/tags" Target="../tags/tag41.xml"/><Relationship Id="rId24" Type="http://schemas.openxmlformats.org/officeDocument/2006/relationships/tags" Target="../tags/tag54.xml"/><Relationship Id="rId32" Type="http://schemas.openxmlformats.org/officeDocument/2006/relationships/tags" Target="../tags/tag62.xml"/><Relationship Id="rId37" Type="http://schemas.openxmlformats.org/officeDocument/2006/relationships/tags" Target="../tags/tag67.xml"/><Relationship Id="rId40" Type="http://schemas.openxmlformats.org/officeDocument/2006/relationships/tags" Target="../tags/tag70.xml"/><Relationship Id="rId45" Type="http://schemas.openxmlformats.org/officeDocument/2006/relationships/image" Target="../media/image9.png"/><Relationship Id="rId53" Type="http://schemas.openxmlformats.org/officeDocument/2006/relationships/image" Target="../media/image17.png"/><Relationship Id="rId58" Type="http://schemas.openxmlformats.org/officeDocument/2006/relationships/image" Target="../media/image22.png"/><Relationship Id="rId5" Type="http://schemas.openxmlformats.org/officeDocument/2006/relationships/tags" Target="../tags/tag35.xml"/><Relationship Id="rId19" Type="http://schemas.openxmlformats.org/officeDocument/2006/relationships/tags" Target="../tags/tag49.xml"/><Relationship Id="rId4" Type="http://schemas.openxmlformats.org/officeDocument/2006/relationships/tags" Target="../tags/tag34.xml"/><Relationship Id="rId9" Type="http://schemas.openxmlformats.org/officeDocument/2006/relationships/tags" Target="../tags/tag39.xml"/><Relationship Id="rId14" Type="http://schemas.openxmlformats.org/officeDocument/2006/relationships/tags" Target="../tags/tag44.xml"/><Relationship Id="rId22" Type="http://schemas.openxmlformats.org/officeDocument/2006/relationships/tags" Target="../tags/tag52.xml"/><Relationship Id="rId27" Type="http://schemas.openxmlformats.org/officeDocument/2006/relationships/tags" Target="../tags/tag57.xml"/><Relationship Id="rId30" Type="http://schemas.openxmlformats.org/officeDocument/2006/relationships/tags" Target="../tags/tag60.xml"/><Relationship Id="rId35" Type="http://schemas.openxmlformats.org/officeDocument/2006/relationships/tags" Target="../tags/tag65.xml"/><Relationship Id="rId43" Type="http://schemas.openxmlformats.org/officeDocument/2006/relationships/tags" Target="../tags/tag73.xml"/><Relationship Id="rId48" Type="http://schemas.openxmlformats.org/officeDocument/2006/relationships/image" Target="../media/image12.png"/><Relationship Id="rId56" Type="http://schemas.openxmlformats.org/officeDocument/2006/relationships/image" Target="../media/image20.png"/><Relationship Id="rId8" Type="http://schemas.openxmlformats.org/officeDocument/2006/relationships/tags" Target="../tags/tag38.xml"/><Relationship Id="rId51" Type="http://schemas.openxmlformats.org/officeDocument/2006/relationships/image" Target="../media/image15.png"/><Relationship Id="rId3" Type="http://schemas.openxmlformats.org/officeDocument/2006/relationships/tags" Target="../tags/tag33.xml"/><Relationship Id="rId12" Type="http://schemas.openxmlformats.org/officeDocument/2006/relationships/tags" Target="../tags/tag42.xml"/><Relationship Id="rId17" Type="http://schemas.openxmlformats.org/officeDocument/2006/relationships/tags" Target="../tags/tag47.xml"/><Relationship Id="rId25" Type="http://schemas.openxmlformats.org/officeDocument/2006/relationships/tags" Target="../tags/tag55.xml"/><Relationship Id="rId33" Type="http://schemas.openxmlformats.org/officeDocument/2006/relationships/tags" Target="../tags/tag63.xml"/><Relationship Id="rId38" Type="http://schemas.openxmlformats.org/officeDocument/2006/relationships/tags" Target="../tags/tag68.xml"/><Relationship Id="rId46" Type="http://schemas.openxmlformats.org/officeDocument/2006/relationships/image" Target="../media/image10.png"/><Relationship Id="rId20" Type="http://schemas.openxmlformats.org/officeDocument/2006/relationships/tags" Target="../tags/tag50.xml"/><Relationship Id="rId41" Type="http://schemas.openxmlformats.org/officeDocument/2006/relationships/tags" Target="../tags/tag71.xml"/><Relationship Id="rId54" Type="http://schemas.openxmlformats.org/officeDocument/2006/relationships/image" Target="../media/image18.png"/><Relationship Id="rId1" Type="http://schemas.openxmlformats.org/officeDocument/2006/relationships/tags" Target="../tags/tag31.xml"/><Relationship Id="rId6" Type="http://schemas.openxmlformats.org/officeDocument/2006/relationships/tags" Target="../tags/tag36.xml"/><Relationship Id="rId15" Type="http://schemas.openxmlformats.org/officeDocument/2006/relationships/tags" Target="../tags/tag45.xml"/><Relationship Id="rId23" Type="http://schemas.openxmlformats.org/officeDocument/2006/relationships/tags" Target="../tags/tag53.xml"/><Relationship Id="rId28" Type="http://schemas.openxmlformats.org/officeDocument/2006/relationships/tags" Target="../tags/tag58.xml"/><Relationship Id="rId36" Type="http://schemas.openxmlformats.org/officeDocument/2006/relationships/tags" Target="../tags/tag66.xml"/><Relationship Id="rId49" Type="http://schemas.openxmlformats.org/officeDocument/2006/relationships/image" Target="../media/image13.png"/><Relationship Id="rId57" Type="http://schemas.openxmlformats.org/officeDocument/2006/relationships/image" Target="../media/image21.png"/><Relationship Id="rId10" Type="http://schemas.openxmlformats.org/officeDocument/2006/relationships/tags" Target="../tags/tag40.xml"/><Relationship Id="rId31" Type="http://schemas.openxmlformats.org/officeDocument/2006/relationships/tags" Target="../tags/tag61.xml"/><Relationship Id="rId44" Type="http://schemas.openxmlformats.org/officeDocument/2006/relationships/slideLayout" Target="../slideLayouts/slideLayout2.xml"/><Relationship Id="rId52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26" Type="http://schemas.openxmlformats.org/officeDocument/2006/relationships/tags" Target="../tags/tag99.xml"/><Relationship Id="rId21" Type="http://schemas.openxmlformats.org/officeDocument/2006/relationships/tags" Target="../tags/tag94.xml"/><Relationship Id="rId34" Type="http://schemas.openxmlformats.org/officeDocument/2006/relationships/tags" Target="../tags/tag107.xml"/><Relationship Id="rId42" Type="http://schemas.openxmlformats.org/officeDocument/2006/relationships/tags" Target="../tags/tag115.xml"/><Relationship Id="rId47" Type="http://schemas.openxmlformats.org/officeDocument/2006/relationships/image" Target="../media/image26.png"/><Relationship Id="rId50" Type="http://schemas.openxmlformats.org/officeDocument/2006/relationships/image" Target="../media/image29.png"/><Relationship Id="rId55" Type="http://schemas.openxmlformats.org/officeDocument/2006/relationships/image" Target="../media/image34.png"/><Relationship Id="rId63" Type="http://schemas.openxmlformats.org/officeDocument/2006/relationships/image" Target="../media/image42.png"/><Relationship Id="rId7" Type="http://schemas.openxmlformats.org/officeDocument/2006/relationships/tags" Target="../tags/tag80.xml"/><Relationship Id="rId2" Type="http://schemas.openxmlformats.org/officeDocument/2006/relationships/tags" Target="../tags/tag75.xml"/><Relationship Id="rId16" Type="http://schemas.openxmlformats.org/officeDocument/2006/relationships/tags" Target="../tags/tag89.xml"/><Relationship Id="rId29" Type="http://schemas.openxmlformats.org/officeDocument/2006/relationships/tags" Target="../tags/tag102.xml"/><Relationship Id="rId11" Type="http://schemas.openxmlformats.org/officeDocument/2006/relationships/tags" Target="../tags/tag84.xml"/><Relationship Id="rId24" Type="http://schemas.openxmlformats.org/officeDocument/2006/relationships/tags" Target="../tags/tag97.xml"/><Relationship Id="rId32" Type="http://schemas.openxmlformats.org/officeDocument/2006/relationships/tags" Target="../tags/tag105.xml"/><Relationship Id="rId37" Type="http://schemas.openxmlformats.org/officeDocument/2006/relationships/tags" Target="../tags/tag110.xml"/><Relationship Id="rId40" Type="http://schemas.openxmlformats.org/officeDocument/2006/relationships/tags" Target="../tags/tag113.xml"/><Relationship Id="rId45" Type="http://schemas.openxmlformats.org/officeDocument/2006/relationships/image" Target="../media/image24.png"/><Relationship Id="rId53" Type="http://schemas.openxmlformats.org/officeDocument/2006/relationships/image" Target="../media/image32.png"/><Relationship Id="rId58" Type="http://schemas.openxmlformats.org/officeDocument/2006/relationships/image" Target="../media/image37.png"/><Relationship Id="rId66" Type="http://schemas.openxmlformats.org/officeDocument/2006/relationships/image" Target="../media/image45.png"/><Relationship Id="rId5" Type="http://schemas.openxmlformats.org/officeDocument/2006/relationships/tags" Target="../tags/tag78.xml"/><Relationship Id="rId61" Type="http://schemas.openxmlformats.org/officeDocument/2006/relationships/image" Target="../media/image40.png"/><Relationship Id="rId19" Type="http://schemas.openxmlformats.org/officeDocument/2006/relationships/tags" Target="../tags/tag92.xml"/><Relationship Id="rId14" Type="http://schemas.openxmlformats.org/officeDocument/2006/relationships/tags" Target="../tags/tag87.xml"/><Relationship Id="rId22" Type="http://schemas.openxmlformats.org/officeDocument/2006/relationships/tags" Target="../tags/tag95.xml"/><Relationship Id="rId27" Type="http://schemas.openxmlformats.org/officeDocument/2006/relationships/tags" Target="../tags/tag100.xml"/><Relationship Id="rId30" Type="http://schemas.openxmlformats.org/officeDocument/2006/relationships/tags" Target="../tags/tag103.xml"/><Relationship Id="rId35" Type="http://schemas.openxmlformats.org/officeDocument/2006/relationships/tags" Target="../tags/tag108.xml"/><Relationship Id="rId43" Type="http://schemas.openxmlformats.org/officeDocument/2006/relationships/slideLayout" Target="../slideLayouts/slideLayout2.xml"/><Relationship Id="rId48" Type="http://schemas.openxmlformats.org/officeDocument/2006/relationships/image" Target="../media/image27.png"/><Relationship Id="rId56" Type="http://schemas.openxmlformats.org/officeDocument/2006/relationships/image" Target="../media/image35.png"/><Relationship Id="rId64" Type="http://schemas.openxmlformats.org/officeDocument/2006/relationships/image" Target="../media/image43.png"/><Relationship Id="rId8" Type="http://schemas.openxmlformats.org/officeDocument/2006/relationships/tags" Target="../tags/tag81.xml"/><Relationship Id="rId51" Type="http://schemas.openxmlformats.org/officeDocument/2006/relationships/image" Target="../media/image30.png"/><Relationship Id="rId3" Type="http://schemas.openxmlformats.org/officeDocument/2006/relationships/tags" Target="../tags/tag76.xml"/><Relationship Id="rId12" Type="http://schemas.openxmlformats.org/officeDocument/2006/relationships/tags" Target="../tags/tag85.xml"/><Relationship Id="rId17" Type="http://schemas.openxmlformats.org/officeDocument/2006/relationships/tags" Target="../tags/tag90.xml"/><Relationship Id="rId25" Type="http://schemas.openxmlformats.org/officeDocument/2006/relationships/tags" Target="../tags/tag98.xml"/><Relationship Id="rId33" Type="http://schemas.openxmlformats.org/officeDocument/2006/relationships/tags" Target="../tags/tag106.xml"/><Relationship Id="rId38" Type="http://schemas.openxmlformats.org/officeDocument/2006/relationships/tags" Target="../tags/tag111.xml"/><Relationship Id="rId46" Type="http://schemas.openxmlformats.org/officeDocument/2006/relationships/image" Target="../media/image25.png"/><Relationship Id="rId59" Type="http://schemas.openxmlformats.org/officeDocument/2006/relationships/image" Target="../media/image38.png"/><Relationship Id="rId20" Type="http://schemas.openxmlformats.org/officeDocument/2006/relationships/tags" Target="../tags/tag93.xml"/><Relationship Id="rId41" Type="http://schemas.openxmlformats.org/officeDocument/2006/relationships/tags" Target="../tags/tag114.xml"/><Relationship Id="rId54" Type="http://schemas.openxmlformats.org/officeDocument/2006/relationships/image" Target="../media/image33.png"/><Relationship Id="rId62" Type="http://schemas.openxmlformats.org/officeDocument/2006/relationships/image" Target="../media/image41.png"/><Relationship Id="rId1" Type="http://schemas.openxmlformats.org/officeDocument/2006/relationships/tags" Target="../tags/tag74.xml"/><Relationship Id="rId6" Type="http://schemas.openxmlformats.org/officeDocument/2006/relationships/tags" Target="../tags/tag79.xml"/><Relationship Id="rId15" Type="http://schemas.openxmlformats.org/officeDocument/2006/relationships/tags" Target="../tags/tag88.xml"/><Relationship Id="rId23" Type="http://schemas.openxmlformats.org/officeDocument/2006/relationships/tags" Target="../tags/tag96.xml"/><Relationship Id="rId28" Type="http://schemas.openxmlformats.org/officeDocument/2006/relationships/tags" Target="../tags/tag101.xml"/><Relationship Id="rId36" Type="http://schemas.openxmlformats.org/officeDocument/2006/relationships/tags" Target="../tags/tag109.xml"/><Relationship Id="rId49" Type="http://schemas.openxmlformats.org/officeDocument/2006/relationships/image" Target="../media/image28.png"/><Relationship Id="rId57" Type="http://schemas.openxmlformats.org/officeDocument/2006/relationships/image" Target="../media/image36.png"/><Relationship Id="rId10" Type="http://schemas.openxmlformats.org/officeDocument/2006/relationships/tags" Target="../tags/tag83.xml"/><Relationship Id="rId31" Type="http://schemas.openxmlformats.org/officeDocument/2006/relationships/tags" Target="../tags/tag104.xml"/><Relationship Id="rId44" Type="http://schemas.openxmlformats.org/officeDocument/2006/relationships/image" Target="../media/image23.png"/><Relationship Id="rId52" Type="http://schemas.openxmlformats.org/officeDocument/2006/relationships/image" Target="../media/image31.png"/><Relationship Id="rId60" Type="http://schemas.openxmlformats.org/officeDocument/2006/relationships/image" Target="../media/image39.png"/><Relationship Id="rId65" Type="http://schemas.openxmlformats.org/officeDocument/2006/relationships/image" Target="../media/image44.png"/><Relationship Id="rId4" Type="http://schemas.openxmlformats.org/officeDocument/2006/relationships/tags" Target="../tags/tag77.xml"/><Relationship Id="rId9" Type="http://schemas.openxmlformats.org/officeDocument/2006/relationships/tags" Target="../tags/tag82.xml"/><Relationship Id="rId13" Type="http://schemas.openxmlformats.org/officeDocument/2006/relationships/tags" Target="../tags/tag86.xml"/><Relationship Id="rId18" Type="http://schemas.openxmlformats.org/officeDocument/2006/relationships/tags" Target="../tags/tag91.xml"/><Relationship Id="rId39" Type="http://schemas.openxmlformats.org/officeDocument/2006/relationships/tags" Target="../tags/tag112.xml"/></Relationships>
</file>

<file path=ppt/slides/_rels/slide9.xml.rels><?xml version="1.0" encoding="UTF-8" standalone="yes"?>
<Relationships xmlns="http://schemas.openxmlformats.org/package/2006/relationships"><Relationship Id="rId26" Type="http://schemas.openxmlformats.org/officeDocument/2006/relationships/tags" Target="../tags/tag141.xml"/><Relationship Id="rId21" Type="http://schemas.openxmlformats.org/officeDocument/2006/relationships/tags" Target="../tags/tag136.xml"/><Relationship Id="rId42" Type="http://schemas.openxmlformats.org/officeDocument/2006/relationships/tags" Target="../tags/tag157.xml"/><Relationship Id="rId47" Type="http://schemas.openxmlformats.org/officeDocument/2006/relationships/tags" Target="../tags/tag162.xml"/><Relationship Id="rId63" Type="http://schemas.openxmlformats.org/officeDocument/2006/relationships/image" Target="../media/image54.png"/><Relationship Id="rId68" Type="http://schemas.openxmlformats.org/officeDocument/2006/relationships/image" Target="../media/image59.png"/><Relationship Id="rId16" Type="http://schemas.openxmlformats.org/officeDocument/2006/relationships/tags" Target="../tags/tag131.xml"/><Relationship Id="rId11" Type="http://schemas.openxmlformats.org/officeDocument/2006/relationships/tags" Target="../tags/tag126.xml"/><Relationship Id="rId32" Type="http://schemas.openxmlformats.org/officeDocument/2006/relationships/tags" Target="../tags/tag147.xml"/><Relationship Id="rId37" Type="http://schemas.openxmlformats.org/officeDocument/2006/relationships/tags" Target="../tags/tag152.xml"/><Relationship Id="rId53" Type="http://schemas.openxmlformats.org/officeDocument/2006/relationships/tags" Target="../tags/tag168.xml"/><Relationship Id="rId58" Type="http://schemas.openxmlformats.org/officeDocument/2006/relationships/image" Target="../media/image49.png"/><Relationship Id="rId74" Type="http://schemas.openxmlformats.org/officeDocument/2006/relationships/image" Target="../media/image65.png"/><Relationship Id="rId79" Type="http://schemas.openxmlformats.org/officeDocument/2006/relationships/image" Target="../media/image70.png"/><Relationship Id="rId5" Type="http://schemas.openxmlformats.org/officeDocument/2006/relationships/tags" Target="../tags/tag120.xml"/><Relationship Id="rId61" Type="http://schemas.openxmlformats.org/officeDocument/2006/relationships/image" Target="../media/image52.png"/><Relationship Id="rId82" Type="http://schemas.openxmlformats.org/officeDocument/2006/relationships/image" Target="../media/image73.png"/><Relationship Id="rId19" Type="http://schemas.openxmlformats.org/officeDocument/2006/relationships/tags" Target="../tags/tag134.xml"/><Relationship Id="rId14" Type="http://schemas.openxmlformats.org/officeDocument/2006/relationships/tags" Target="../tags/tag129.xml"/><Relationship Id="rId22" Type="http://schemas.openxmlformats.org/officeDocument/2006/relationships/tags" Target="../tags/tag137.xml"/><Relationship Id="rId27" Type="http://schemas.openxmlformats.org/officeDocument/2006/relationships/tags" Target="../tags/tag142.xml"/><Relationship Id="rId30" Type="http://schemas.openxmlformats.org/officeDocument/2006/relationships/tags" Target="../tags/tag145.xml"/><Relationship Id="rId35" Type="http://schemas.openxmlformats.org/officeDocument/2006/relationships/tags" Target="../tags/tag150.xml"/><Relationship Id="rId43" Type="http://schemas.openxmlformats.org/officeDocument/2006/relationships/tags" Target="../tags/tag158.xml"/><Relationship Id="rId48" Type="http://schemas.openxmlformats.org/officeDocument/2006/relationships/tags" Target="../tags/tag163.xml"/><Relationship Id="rId56" Type="http://schemas.openxmlformats.org/officeDocument/2006/relationships/image" Target="../media/image47.png"/><Relationship Id="rId64" Type="http://schemas.openxmlformats.org/officeDocument/2006/relationships/image" Target="../media/image55.png"/><Relationship Id="rId69" Type="http://schemas.openxmlformats.org/officeDocument/2006/relationships/image" Target="../media/image60.png"/><Relationship Id="rId77" Type="http://schemas.openxmlformats.org/officeDocument/2006/relationships/image" Target="../media/image68.png"/><Relationship Id="rId8" Type="http://schemas.openxmlformats.org/officeDocument/2006/relationships/tags" Target="../tags/tag123.xml"/><Relationship Id="rId51" Type="http://schemas.openxmlformats.org/officeDocument/2006/relationships/tags" Target="../tags/tag166.xml"/><Relationship Id="rId72" Type="http://schemas.openxmlformats.org/officeDocument/2006/relationships/image" Target="../media/image63.png"/><Relationship Id="rId80" Type="http://schemas.openxmlformats.org/officeDocument/2006/relationships/image" Target="../media/image71.png"/><Relationship Id="rId3" Type="http://schemas.openxmlformats.org/officeDocument/2006/relationships/tags" Target="../tags/tag118.xml"/><Relationship Id="rId12" Type="http://schemas.openxmlformats.org/officeDocument/2006/relationships/tags" Target="../tags/tag127.xml"/><Relationship Id="rId17" Type="http://schemas.openxmlformats.org/officeDocument/2006/relationships/tags" Target="../tags/tag132.xml"/><Relationship Id="rId25" Type="http://schemas.openxmlformats.org/officeDocument/2006/relationships/tags" Target="../tags/tag140.xml"/><Relationship Id="rId33" Type="http://schemas.openxmlformats.org/officeDocument/2006/relationships/tags" Target="../tags/tag148.xml"/><Relationship Id="rId38" Type="http://schemas.openxmlformats.org/officeDocument/2006/relationships/tags" Target="../tags/tag153.xml"/><Relationship Id="rId46" Type="http://schemas.openxmlformats.org/officeDocument/2006/relationships/tags" Target="../tags/tag161.xml"/><Relationship Id="rId59" Type="http://schemas.openxmlformats.org/officeDocument/2006/relationships/image" Target="../media/image50.png"/><Relationship Id="rId67" Type="http://schemas.openxmlformats.org/officeDocument/2006/relationships/image" Target="../media/image58.png"/><Relationship Id="rId20" Type="http://schemas.openxmlformats.org/officeDocument/2006/relationships/tags" Target="../tags/tag135.xml"/><Relationship Id="rId41" Type="http://schemas.openxmlformats.org/officeDocument/2006/relationships/tags" Target="../tags/tag156.xml"/><Relationship Id="rId54" Type="http://schemas.openxmlformats.org/officeDocument/2006/relationships/slideLayout" Target="../slideLayouts/slideLayout2.xml"/><Relationship Id="rId62" Type="http://schemas.openxmlformats.org/officeDocument/2006/relationships/image" Target="../media/image53.png"/><Relationship Id="rId70" Type="http://schemas.openxmlformats.org/officeDocument/2006/relationships/image" Target="../media/image61.png"/><Relationship Id="rId75" Type="http://schemas.openxmlformats.org/officeDocument/2006/relationships/image" Target="../media/image66.png"/><Relationship Id="rId1" Type="http://schemas.openxmlformats.org/officeDocument/2006/relationships/tags" Target="../tags/tag116.xml"/><Relationship Id="rId6" Type="http://schemas.openxmlformats.org/officeDocument/2006/relationships/tags" Target="../tags/tag121.xml"/><Relationship Id="rId15" Type="http://schemas.openxmlformats.org/officeDocument/2006/relationships/tags" Target="../tags/tag130.xml"/><Relationship Id="rId23" Type="http://schemas.openxmlformats.org/officeDocument/2006/relationships/tags" Target="../tags/tag138.xml"/><Relationship Id="rId28" Type="http://schemas.openxmlformats.org/officeDocument/2006/relationships/tags" Target="../tags/tag143.xml"/><Relationship Id="rId36" Type="http://schemas.openxmlformats.org/officeDocument/2006/relationships/tags" Target="../tags/tag151.xml"/><Relationship Id="rId49" Type="http://schemas.openxmlformats.org/officeDocument/2006/relationships/tags" Target="../tags/tag164.xml"/><Relationship Id="rId57" Type="http://schemas.openxmlformats.org/officeDocument/2006/relationships/image" Target="../media/image48.png"/><Relationship Id="rId10" Type="http://schemas.openxmlformats.org/officeDocument/2006/relationships/tags" Target="../tags/tag125.xml"/><Relationship Id="rId31" Type="http://schemas.openxmlformats.org/officeDocument/2006/relationships/tags" Target="../tags/tag146.xml"/><Relationship Id="rId44" Type="http://schemas.openxmlformats.org/officeDocument/2006/relationships/tags" Target="../tags/tag159.xml"/><Relationship Id="rId52" Type="http://schemas.openxmlformats.org/officeDocument/2006/relationships/tags" Target="../tags/tag167.xml"/><Relationship Id="rId60" Type="http://schemas.openxmlformats.org/officeDocument/2006/relationships/image" Target="../media/image51.png"/><Relationship Id="rId65" Type="http://schemas.openxmlformats.org/officeDocument/2006/relationships/image" Target="../media/image56.png"/><Relationship Id="rId73" Type="http://schemas.openxmlformats.org/officeDocument/2006/relationships/image" Target="../media/image64.png"/><Relationship Id="rId78" Type="http://schemas.openxmlformats.org/officeDocument/2006/relationships/image" Target="../media/image69.png"/><Relationship Id="rId81" Type="http://schemas.openxmlformats.org/officeDocument/2006/relationships/image" Target="../media/image72.png"/><Relationship Id="rId4" Type="http://schemas.openxmlformats.org/officeDocument/2006/relationships/tags" Target="../tags/tag119.xml"/><Relationship Id="rId9" Type="http://schemas.openxmlformats.org/officeDocument/2006/relationships/tags" Target="../tags/tag124.xml"/><Relationship Id="rId13" Type="http://schemas.openxmlformats.org/officeDocument/2006/relationships/tags" Target="../tags/tag128.xml"/><Relationship Id="rId18" Type="http://schemas.openxmlformats.org/officeDocument/2006/relationships/tags" Target="../tags/tag133.xml"/><Relationship Id="rId39" Type="http://schemas.openxmlformats.org/officeDocument/2006/relationships/tags" Target="../tags/tag154.xml"/><Relationship Id="rId34" Type="http://schemas.openxmlformats.org/officeDocument/2006/relationships/tags" Target="../tags/tag149.xml"/><Relationship Id="rId50" Type="http://schemas.openxmlformats.org/officeDocument/2006/relationships/tags" Target="../tags/tag165.xml"/><Relationship Id="rId55" Type="http://schemas.openxmlformats.org/officeDocument/2006/relationships/image" Target="../media/image46.png"/><Relationship Id="rId76" Type="http://schemas.openxmlformats.org/officeDocument/2006/relationships/image" Target="../media/image67.png"/><Relationship Id="rId7" Type="http://schemas.openxmlformats.org/officeDocument/2006/relationships/tags" Target="../tags/tag122.xml"/><Relationship Id="rId71" Type="http://schemas.openxmlformats.org/officeDocument/2006/relationships/image" Target="../media/image62.png"/><Relationship Id="rId2" Type="http://schemas.openxmlformats.org/officeDocument/2006/relationships/tags" Target="../tags/tag117.xml"/><Relationship Id="rId29" Type="http://schemas.openxmlformats.org/officeDocument/2006/relationships/tags" Target="../tags/tag144.xml"/><Relationship Id="rId24" Type="http://schemas.openxmlformats.org/officeDocument/2006/relationships/tags" Target="../tags/tag139.xml"/><Relationship Id="rId40" Type="http://schemas.openxmlformats.org/officeDocument/2006/relationships/tags" Target="../tags/tag155.xml"/><Relationship Id="rId45" Type="http://schemas.openxmlformats.org/officeDocument/2006/relationships/tags" Target="../tags/tag160.xml"/><Relationship Id="rId66" Type="http://schemas.openxmlformats.org/officeDocument/2006/relationships/image" Target="../media/image57.png"/></Relationships>
</file>

<file path=ppt/slides/_rels/slide10.xml.rels><?xml version="1.0" encoding="UTF-8" standalone="yes"?>
<Relationships xmlns="http://schemas.openxmlformats.org/package/2006/relationships"><Relationship Id="rId13" Type="http://schemas.openxmlformats.org/officeDocument/2006/relationships/tags" Target="../tags/tag181.xml"/><Relationship Id="rId18" Type="http://schemas.openxmlformats.org/officeDocument/2006/relationships/tags" Target="../tags/tag186.xml"/><Relationship Id="rId26" Type="http://schemas.openxmlformats.org/officeDocument/2006/relationships/tags" Target="../tags/tag194.xml"/><Relationship Id="rId39" Type="http://schemas.openxmlformats.org/officeDocument/2006/relationships/image" Target="../media/image76.png"/><Relationship Id="rId21" Type="http://schemas.openxmlformats.org/officeDocument/2006/relationships/tags" Target="../tags/tag189.xml"/><Relationship Id="rId34" Type="http://schemas.openxmlformats.org/officeDocument/2006/relationships/tags" Target="../tags/tag202.xml"/><Relationship Id="rId42" Type="http://schemas.openxmlformats.org/officeDocument/2006/relationships/image" Target="../media/image79.png"/><Relationship Id="rId47" Type="http://schemas.openxmlformats.org/officeDocument/2006/relationships/image" Target="../media/image84.png"/><Relationship Id="rId50" Type="http://schemas.openxmlformats.org/officeDocument/2006/relationships/image" Target="../media/image87.png"/><Relationship Id="rId55" Type="http://schemas.openxmlformats.org/officeDocument/2006/relationships/image" Target="../media/image92.png"/><Relationship Id="rId7" Type="http://schemas.openxmlformats.org/officeDocument/2006/relationships/tags" Target="../tags/tag175.xml"/><Relationship Id="rId2" Type="http://schemas.openxmlformats.org/officeDocument/2006/relationships/tags" Target="../tags/tag170.xml"/><Relationship Id="rId16" Type="http://schemas.openxmlformats.org/officeDocument/2006/relationships/tags" Target="../tags/tag184.xml"/><Relationship Id="rId29" Type="http://schemas.openxmlformats.org/officeDocument/2006/relationships/tags" Target="../tags/tag197.xml"/><Relationship Id="rId11" Type="http://schemas.openxmlformats.org/officeDocument/2006/relationships/tags" Target="../tags/tag179.xml"/><Relationship Id="rId24" Type="http://schemas.openxmlformats.org/officeDocument/2006/relationships/tags" Target="../tags/tag192.xml"/><Relationship Id="rId32" Type="http://schemas.openxmlformats.org/officeDocument/2006/relationships/tags" Target="../tags/tag200.xml"/><Relationship Id="rId37" Type="http://schemas.openxmlformats.org/officeDocument/2006/relationships/image" Target="../media/image74.png"/><Relationship Id="rId40" Type="http://schemas.openxmlformats.org/officeDocument/2006/relationships/image" Target="../media/image77.png"/><Relationship Id="rId45" Type="http://schemas.openxmlformats.org/officeDocument/2006/relationships/image" Target="../media/image82.png"/><Relationship Id="rId53" Type="http://schemas.openxmlformats.org/officeDocument/2006/relationships/image" Target="../media/image90.png"/><Relationship Id="rId5" Type="http://schemas.openxmlformats.org/officeDocument/2006/relationships/tags" Target="../tags/tag173.xml"/><Relationship Id="rId10" Type="http://schemas.openxmlformats.org/officeDocument/2006/relationships/tags" Target="../tags/tag178.xml"/><Relationship Id="rId19" Type="http://schemas.openxmlformats.org/officeDocument/2006/relationships/tags" Target="../tags/tag187.xml"/><Relationship Id="rId31" Type="http://schemas.openxmlformats.org/officeDocument/2006/relationships/tags" Target="../tags/tag199.xml"/><Relationship Id="rId44" Type="http://schemas.openxmlformats.org/officeDocument/2006/relationships/image" Target="../media/image81.png"/><Relationship Id="rId52" Type="http://schemas.openxmlformats.org/officeDocument/2006/relationships/image" Target="../media/image89.png"/><Relationship Id="rId4" Type="http://schemas.openxmlformats.org/officeDocument/2006/relationships/tags" Target="../tags/tag172.xml"/><Relationship Id="rId9" Type="http://schemas.openxmlformats.org/officeDocument/2006/relationships/tags" Target="../tags/tag177.xml"/><Relationship Id="rId14" Type="http://schemas.openxmlformats.org/officeDocument/2006/relationships/tags" Target="../tags/tag182.xml"/><Relationship Id="rId22" Type="http://schemas.openxmlformats.org/officeDocument/2006/relationships/tags" Target="../tags/tag190.xml"/><Relationship Id="rId27" Type="http://schemas.openxmlformats.org/officeDocument/2006/relationships/tags" Target="../tags/tag195.xml"/><Relationship Id="rId30" Type="http://schemas.openxmlformats.org/officeDocument/2006/relationships/tags" Target="../tags/tag198.xml"/><Relationship Id="rId35" Type="http://schemas.openxmlformats.org/officeDocument/2006/relationships/tags" Target="../tags/tag203.xml"/><Relationship Id="rId43" Type="http://schemas.openxmlformats.org/officeDocument/2006/relationships/image" Target="../media/image80.png"/><Relationship Id="rId48" Type="http://schemas.openxmlformats.org/officeDocument/2006/relationships/image" Target="../media/image85.png"/><Relationship Id="rId56" Type="http://schemas.openxmlformats.org/officeDocument/2006/relationships/image" Target="../media/image93.png"/><Relationship Id="rId8" Type="http://schemas.openxmlformats.org/officeDocument/2006/relationships/tags" Target="../tags/tag176.xml"/><Relationship Id="rId51" Type="http://schemas.openxmlformats.org/officeDocument/2006/relationships/image" Target="../media/image88.png"/><Relationship Id="rId3" Type="http://schemas.openxmlformats.org/officeDocument/2006/relationships/tags" Target="../tags/tag171.xml"/><Relationship Id="rId12" Type="http://schemas.openxmlformats.org/officeDocument/2006/relationships/tags" Target="../tags/tag180.xml"/><Relationship Id="rId17" Type="http://schemas.openxmlformats.org/officeDocument/2006/relationships/tags" Target="../tags/tag185.xml"/><Relationship Id="rId25" Type="http://schemas.openxmlformats.org/officeDocument/2006/relationships/tags" Target="../tags/tag193.xml"/><Relationship Id="rId33" Type="http://schemas.openxmlformats.org/officeDocument/2006/relationships/tags" Target="../tags/tag201.xml"/><Relationship Id="rId38" Type="http://schemas.openxmlformats.org/officeDocument/2006/relationships/image" Target="../media/image75.png"/><Relationship Id="rId46" Type="http://schemas.openxmlformats.org/officeDocument/2006/relationships/image" Target="../media/image83.png"/><Relationship Id="rId20" Type="http://schemas.openxmlformats.org/officeDocument/2006/relationships/tags" Target="../tags/tag188.xml"/><Relationship Id="rId41" Type="http://schemas.openxmlformats.org/officeDocument/2006/relationships/image" Target="../media/image78.png"/><Relationship Id="rId54" Type="http://schemas.openxmlformats.org/officeDocument/2006/relationships/image" Target="../media/image91.png"/><Relationship Id="rId1" Type="http://schemas.openxmlformats.org/officeDocument/2006/relationships/tags" Target="../tags/tag169.xml"/><Relationship Id="rId6" Type="http://schemas.openxmlformats.org/officeDocument/2006/relationships/tags" Target="../tags/tag174.xml"/><Relationship Id="rId15" Type="http://schemas.openxmlformats.org/officeDocument/2006/relationships/tags" Target="../tags/tag183.xml"/><Relationship Id="rId23" Type="http://schemas.openxmlformats.org/officeDocument/2006/relationships/tags" Target="../tags/tag191.xml"/><Relationship Id="rId28" Type="http://schemas.openxmlformats.org/officeDocument/2006/relationships/tags" Target="../tags/tag196.xml"/><Relationship Id="rId36" Type="http://schemas.openxmlformats.org/officeDocument/2006/relationships/slideLayout" Target="../slideLayouts/slideLayout2.xml"/><Relationship Id="rId49" Type="http://schemas.openxmlformats.org/officeDocument/2006/relationships/image" Target="../media/image8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tags" Target="../tags/tag211.xml"/><Relationship Id="rId13" Type="http://schemas.openxmlformats.org/officeDocument/2006/relationships/tags" Target="../tags/tag216.xml"/><Relationship Id="rId18" Type="http://schemas.openxmlformats.org/officeDocument/2006/relationships/image" Target="../media/image94.png"/><Relationship Id="rId26" Type="http://schemas.openxmlformats.org/officeDocument/2006/relationships/image" Target="../media/image102.png"/><Relationship Id="rId3" Type="http://schemas.openxmlformats.org/officeDocument/2006/relationships/tags" Target="../tags/tag206.xml"/><Relationship Id="rId21" Type="http://schemas.openxmlformats.org/officeDocument/2006/relationships/image" Target="../media/image97.png"/><Relationship Id="rId7" Type="http://schemas.openxmlformats.org/officeDocument/2006/relationships/tags" Target="../tags/tag210.xml"/><Relationship Id="rId12" Type="http://schemas.openxmlformats.org/officeDocument/2006/relationships/tags" Target="../tags/tag215.xml"/><Relationship Id="rId17" Type="http://schemas.openxmlformats.org/officeDocument/2006/relationships/slideLayout" Target="../slideLayouts/slideLayout2.xml"/><Relationship Id="rId25" Type="http://schemas.openxmlformats.org/officeDocument/2006/relationships/image" Target="../media/image101.png"/><Relationship Id="rId2" Type="http://schemas.openxmlformats.org/officeDocument/2006/relationships/tags" Target="../tags/tag205.xml"/><Relationship Id="rId16" Type="http://schemas.openxmlformats.org/officeDocument/2006/relationships/tags" Target="../tags/tag219.xml"/><Relationship Id="rId20" Type="http://schemas.openxmlformats.org/officeDocument/2006/relationships/image" Target="../media/image96.png"/><Relationship Id="rId29" Type="http://schemas.openxmlformats.org/officeDocument/2006/relationships/image" Target="../media/image105.png"/><Relationship Id="rId1" Type="http://schemas.openxmlformats.org/officeDocument/2006/relationships/tags" Target="../tags/tag204.xml"/><Relationship Id="rId6" Type="http://schemas.openxmlformats.org/officeDocument/2006/relationships/tags" Target="../tags/tag209.xml"/><Relationship Id="rId11" Type="http://schemas.openxmlformats.org/officeDocument/2006/relationships/tags" Target="../tags/tag214.xml"/><Relationship Id="rId24" Type="http://schemas.openxmlformats.org/officeDocument/2006/relationships/image" Target="../media/image100.png"/><Relationship Id="rId5" Type="http://schemas.openxmlformats.org/officeDocument/2006/relationships/tags" Target="../tags/tag208.xml"/><Relationship Id="rId15" Type="http://schemas.openxmlformats.org/officeDocument/2006/relationships/tags" Target="../tags/tag218.xml"/><Relationship Id="rId23" Type="http://schemas.openxmlformats.org/officeDocument/2006/relationships/image" Target="../media/image99.png"/><Relationship Id="rId28" Type="http://schemas.openxmlformats.org/officeDocument/2006/relationships/image" Target="../media/image104.png"/><Relationship Id="rId10" Type="http://schemas.openxmlformats.org/officeDocument/2006/relationships/tags" Target="../tags/tag213.xml"/><Relationship Id="rId19" Type="http://schemas.openxmlformats.org/officeDocument/2006/relationships/image" Target="../media/image95.png"/><Relationship Id="rId4" Type="http://schemas.openxmlformats.org/officeDocument/2006/relationships/tags" Target="../tags/tag207.xml"/><Relationship Id="rId9" Type="http://schemas.openxmlformats.org/officeDocument/2006/relationships/tags" Target="../tags/tag212.xml"/><Relationship Id="rId14" Type="http://schemas.openxmlformats.org/officeDocument/2006/relationships/tags" Target="../tags/tag217.xml"/><Relationship Id="rId22" Type="http://schemas.openxmlformats.org/officeDocument/2006/relationships/image" Target="../media/image98.png"/><Relationship Id="rId27" Type="http://schemas.openxmlformats.org/officeDocument/2006/relationships/image" Target="../media/image10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tags" Target="../tags/tag227.xml"/><Relationship Id="rId13" Type="http://schemas.openxmlformats.org/officeDocument/2006/relationships/tags" Target="../tags/tag232.xml"/><Relationship Id="rId18" Type="http://schemas.openxmlformats.org/officeDocument/2006/relationships/tags" Target="../tags/tag237.xml"/><Relationship Id="rId26" Type="http://schemas.openxmlformats.org/officeDocument/2006/relationships/image" Target="../media/image106.png"/><Relationship Id="rId3" Type="http://schemas.openxmlformats.org/officeDocument/2006/relationships/tags" Target="../tags/tag222.xml"/><Relationship Id="rId21" Type="http://schemas.openxmlformats.org/officeDocument/2006/relationships/tags" Target="../tags/tag240.xml"/><Relationship Id="rId7" Type="http://schemas.openxmlformats.org/officeDocument/2006/relationships/tags" Target="../tags/tag226.xml"/><Relationship Id="rId12" Type="http://schemas.openxmlformats.org/officeDocument/2006/relationships/tags" Target="../tags/tag231.xml"/><Relationship Id="rId17" Type="http://schemas.openxmlformats.org/officeDocument/2006/relationships/tags" Target="../tags/tag236.xml"/><Relationship Id="rId25" Type="http://schemas.openxmlformats.org/officeDocument/2006/relationships/slideLayout" Target="../slideLayouts/slideLayout2.xml"/><Relationship Id="rId2" Type="http://schemas.openxmlformats.org/officeDocument/2006/relationships/tags" Target="../tags/tag221.xml"/><Relationship Id="rId16" Type="http://schemas.openxmlformats.org/officeDocument/2006/relationships/tags" Target="../tags/tag235.xml"/><Relationship Id="rId20" Type="http://schemas.openxmlformats.org/officeDocument/2006/relationships/tags" Target="../tags/tag239.xml"/><Relationship Id="rId1" Type="http://schemas.openxmlformats.org/officeDocument/2006/relationships/tags" Target="../tags/tag220.xml"/><Relationship Id="rId6" Type="http://schemas.openxmlformats.org/officeDocument/2006/relationships/tags" Target="../tags/tag225.xml"/><Relationship Id="rId11" Type="http://schemas.openxmlformats.org/officeDocument/2006/relationships/tags" Target="../tags/tag230.xml"/><Relationship Id="rId24" Type="http://schemas.openxmlformats.org/officeDocument/2006/relationships/tags" Target="../tags/tag243.xml"/><Relationship Id="rId5" Type="http://schemas.openxmlformats.org/officeDocument/2006/relationships/tags" Target="../tags/tag224.xml"/><Relationship Id="rId15" Type="http://schemas.openxmlformats.org/officeDocument/2006/relationships/tags" Target="../tags/tag234.xml"/><Relationship Id="rId23" Type="http://schemas.openxmlformats.org/officeDocument/2006/relationships/tags" Target="../tags/tag242.xml"/><Relationship Id="rId10" Type="http://schemas.openxmlformats.org/officeDocument/2006/relationships/tags" Target="../tags/tag229.xml"/><Relationship Id="rId19" Type="http://schemas.openxmlformats.org/officeDocument/2006/relationships/tags" Target="../tags/tag238.xml"/><Relationship Id="rId4" Type="http://schemas.openxmlformats.org/officeDocument/2006/relationships/tags" Target="../tags/tag223.xml"/><Relationship Id="rId9" Type="http://schemas.openxmlformats.org/officeDocument/2006/relationships/tags" Target="../tags/tag228.xml"/><Relationship Id="rId14" Type="http://schemas.openxmlformats.org/officeDocument/2006/relationships/tags" Target="../tags/tag233.xml"/><Relationship Id="rId22" Type="http://schemas.openxmlformats.org/officeDocument/2006/relationships/tags" Target="../tags/tag24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tags" Target="../tags/tag251.xml"/><Relationship Id="rId13" Type="http://schemas.openxmlformats.org/officeDocument/2006/relationships/slideLayout" Target="../slideLayouts/slideLayout2.xml"/><Relationship Id="rId18" Type="http://schemas.openxmlformats.org/officeDocument/2006/relationships/image" Target="../media/image110.png"/><Relationship Id="rId3" Type="http://schemas.openxmlformats.org/officeDocument/2006/relationships/tags" Target="../tags/tag246.xml"/><Relationship Id="rId7" Type="http://schemas.openxmlformats.org/officeDocument/2006/relationships/tags" Target="../tags/tag250.xml"/><Relationship Id="rId12" Type="http://schemas.openxmlformats.org/officeDocument/2006/relationships/tags" Target="../tags/tag255.xml"/><Relationship Id="rId17" Type="http://schemas.openxmlformats.org/officeDocument/2006/relationships/image" Target="../media/image109.png"/><Relationship Id="rId2" Type="http://schemas.openxmlformats.org/officeDocument/2006/relationships/tags" Target="../tags/tag245.xml"/><Relationship Id="rId16" Type="http://schemas.openxmlformats.org/officeDocument/2006/relationships/image" Target="../media/image108.png"/><Relationship Id="rId1" Type="http://schemas.openxmlformats.org/officeDocument/2006/relationships/tags" Target="../tags/tag244.xml"/><Relationship Id="rId6" Type="http://schemas.openxmlformats.org/officeDocument/2006/relationships/tags" Target="../tags/tag249.xml"/><Relationship Id="rId11" Type="http://schemas.openxmlformats.org/officeDocument/2006/relationships/tags" Target="../tags/tag254.xml"/><Relationship Id="rId5" Type="http://schemas.openxmlformats.org/officeDocument/2006/relationships/tags" Target="../tags/tag248.xml"/><Relationship Id="rId15" Type="http://schemas.openxmlformats.org/officeDocument/2006/relationships/image" Target="../media/image107.png"/><Relationship Id="rId10" Type="http://schemas.openxmlformats.org/officeDocument/2006/relationships/tags" Target="../tags/tag253.xml"/><Relationship Id="rId4" Type="http://schemas.openxmlformats.org/officeDocument/2006/relationships/tags" Target="../tags/tag247.xml"/><Relationship Id="rId9" Type="http://schemas.openxmlformats.org/officeDocument/2006/relationships/tags" Target="../tags/tag252.xml"/><Relationship Id="rId14" Type="http://schemas.openxmlformats.org/officeDocument/2006/relationships/notesSlide" Target="../notesSlides/notesSlide1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tags" Target="../tags/tag263.xml"/><Relationship Id="rId13" Type="http://schemas.openxmlformats.org/officeDocument/2006/relationships/tags" Target="../tags/tag268.xml"/><Relationship Id="rId18" Type="http://schemas.openxmlformats.org/officeDocument/2006/relationships/image" Target="../media/image112.png"/><Relationship Id="rId26" Type="http://schemas.openxmlformats.org/officeDocument/2006/relationships/image" Target="../media/image120.png"/><Relationship Id="rId3" Type="http://schemas.openxmlformats.org/officeDocument/2006/relationships/tags" Target="../tags/tag258.xml"/><Relationship Id="rId21" Type="http://schemas.openxmlformats.org/officeDocument/2006/relationships/image" Target="../media/image115.png"/><Relationship Id="rId7" Type="http://schemas.openxmlformats.org/officeDocument/2006/relationships/tags" Target="../tags/tag262.xml"/><Relationship Id="rId12" Type="http://schemas.openxmlformats.org/officeDocument/2006/relationships/tags" Target="../tags/tag267.xml"/><Relationship Id="rId17" Type="http://schemas.openxmlformats.org/officeDocument/2006/relationships/image" Target="../media/image111.png"/><Relationship Id="rId25" Type="http://schemas.openxmlformats.org/officeDocument/2006/relationships/image" Target="../media/image119.png"/><Relationship Id="rId2" Type="http://schemas.openxmlformats.org/officeDocument/2006/relationships/tags" Target="../tags/tag257.xml"/><Relationship Id="rId16" Type="http://schemas.openxmlformats.org/officeDocument/2006/relationships/notesSlide" Target="../notesSlides/notesSlide2.xml"/><Relationship Id="rId20" Type="http://schemas.openxmlformats.org/officeDocument/2006/relationships/image" Target="../media/image114.png"/><Relationship Id="rId1" Type="http://schemas.openxmlformats.org/officeDocument/2006/relationships/tags" Target="../tags/tag256.xml"/><Relationship Id="rId6" Type="http://schemas.openxmlformats.org/officeDocument/2006/relationships/tags" Target="../tags/tag261.xml"/><Relationship Id="rId11" Type="http://schemas.openxmlformats.org/officeDocument/2006/relationships/tags" Target="../tags/tag266.xml"/><Relationship Id="rId24" Type="http://schemas.openxmlformats.org/officeDocument/2006/relationships/image" Target="../media/image118.png"/><Relationship Id="rId5" Type="http://schemas.openxmlformats.org/officeDocument/2006/relationships/tags" Target="../tags/tag260.xml"/><Relationship Id="rId15" Type="http://schemas.openxmlformats.org/officeDocument/2006/relationships/slideLayout" Target="../slideLayouts/slideLayout2.xml"/><Relationship Id="rId23" Type="http://schemas.openxmlformats.org/officeDocument/2006/relationships/image" Target="../media/image117.png"/><Relationship Id="rId10" Type="http://schemas.openxmlformats.org/officeDocument/2006/relationships/tags" Target="../tags/tag265.xml"/><Relationship Id="rId19" Type="http://schemas.openxmlformats.org/officeDocument/2006/relationships/image" Target="../media/image113.png"/><Relationship Id="rId4" Type="http://schemas.openxmlformats.org/officeDocument/2006/relationships/tags" Target="../tags/tag259.xml"/><Relationship Id="rId9" Type="http://schemas.openxmlformats.org/officeDocument/2006/relationships/tags" Target="../tags/tag264.xml"/><Relationship Id="rId14" Type="http://schemas.openxmlformats.org/officeDocument/2006/relationships/tags" Target="../tags/tag269.xml"/><Relationship Id="rId22" Type="http://schemas.openxmlformats.org/officeDocument/2006/relationships/image" Target="../media/image116.png"/><Relationship Id="rId27" Type="http://schemas.openxmlformats.org/officeDocument/2006/relationships/image" Target="../media/image12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13" Type="http://schemas.openxmlformats.org/officeDocument/2006/relationships/image" Target="../media/image126.png"/><Relationship Id="rId3" Type="http://schemas.openxmlformats.org/officeDocument/2006/relationships/tags" Target="../tags/tag272.xml"/><Relationship Id="rId7" Type="http://schemas.openxmlformats.org/officeDocument/2006/relationships/tags" Target="../tags/tag276.xml"/><Relationship Id="rId12" Type="http://schemas.openxmlformats.org/officeDocument/2006/relationships/image" Target="../media/image125.png"/><Relationship Id="rId2" Type="http://schemas.openxmlformats.org/officeDocument/2006/relationships/tags" Target="../tags/tag271.xml"/><Relationship Id="rId1" Type="http://schemas.openxmlformats.org/officeDocument/2006/relationships/tags" Target="../tags/tag270.xml"/><Relationship Id="rId6" Type="http://schemas.openxmlformats.org/officeDocument/2006/relationships/tags" Target="../tags/tag275.xml"/><Relationship Id="rId11" Type="http://schemas.openxmlformats.org/officeDocument/2006/relationships/image" Target="../media/image124.png"/><Relationship Id="rId5" Type="http://schemas.openxmlformats.org/officeDocument/2006/relationships/tags" Target="../tags/tag274.xml"/><Relationship Id="rId15" Type="http://schemas.openxmlformats.org/officeDocument/2006/relationships/image" Target="../media/image128.png"/><Relationship Id="rId10" Type="http://schemas.openxmlformats.org/officeDocument/2006/relationships/image" Target="../media/image123.png"/><Relationship Id="rId4" Type="http://schemas.openxmlformats.org/officeDocument/2006/relationships/tags" Target="../tags/tag273.xml"/><Relationship Id="rId9" Type="http://schemas.openxmlformats.org/officeDocument/2006/relationships/image" Target="../media/image122.png"/><Relationship Id="rId14" Type="http://schemas.openxmlformats.org/officeDocument/2006/relationships/image" Target="../media/image127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tags" Target="../tags/tag284.xml"/><Relationship Id="rId13" Type="http://schemas.openxmlformats.org/officeDocument/2006/relationships/slideLayout" Target="../slideLayouts/slideLayout2.xml"/><Relationship Id="rId3" Type="http://schemas.openxmlformats.org/officeDocument/2006/relationships/tags" Target="../tags/tag279.xml"/><Relationship Id="rId7" Type="http://schemas.openxmlformats.org/officeDocument/2006/relationships/tags" Target="../tags/tag283.xml"/><Relationship Id="rId12" Type="http://schemas.openxmlformats.org/officeDocument/2006/relationships/tags" Target="../tags/tag288.xml"/><Relationship Id="rId2" Type="http://schemas.openxmlformats.org/officeDocument/2006/relationships/tags" Target="../tags/tag278.xml"/><Relationship Id="rId1" Type="http://schemas.openxmlformats.org/officeDocument/2006/relationships/tags" Target="../tags/tag277.xml"/><Relationship Id="rId6" Type="http://schemas.openxmlformats.org/officeDocument/2006/relationships/tags" Target="../tags/tag282.xml"/><Relationship Id="rId11" Type="http://schemas.openxmlformats.org/officeDocument/2006/relationships/tags" Target="../tags/tag287.xml"/><Relationship Id="rId5" Type="http://schemas.openxmlformats.org/officeDocument/2006/relationships/tags" Target="../tags/tag281.xml"/><Relationship Id="rId15" Type="http://schemas.openxmlformats.org/officeDocument/2006/relationships/image" Target="../media/image130.png"/><Relationship Id="rId10" Type="http://schemas.openxmlformats.org/officeDocument/2006/relationships/tags" Target="../tags/tag286.xml"/><Relationship Id="rId4" Type="http://schemas.openxmlformats.org/officeDocument/2006/relationships/tags" Target="../tags/tag280.xml"/><Relationship Id="rId9" Type="http://schemas.openxmlformats.org/officeDocument/2006/relationships/tags" Target="../tags/tag285.xml"/><Relationship Id="rId14" Type="http://schemas.openxmlformats.org/officeDocument/2006/relationships/image" Target="../media/image129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tags" Target="../tags/tag296.xml"/><Relationship Id="rId13" Type="http://schemas.openxmlformats.org/officeDocument/2006/relationships/image" Target="../media/image133.png"/><Relationship Id="rId18" Type="http://schemas.openxmlformats.org/officeDocument/2006/relationships/image" Target="../media/image138.png"/><Relationship Id="rId3" Type="http://schemas.openxmlformats.org/officeDocument/2006/relationships/tags" Target="../tags/tag291.xml"/><Relationship Id="rId7" Type="http://schemas.openxmlformats.org/officeDocument/2006/relationships/tags" Target="../tags/tag295.xml"/><Relationship Id="rId12" Type="http://schemas.openxmlformats.org/officeDocument/2006/relationships/image" Target="../media/image132.png"/><Relationship Id="rId17" Type="http://schemas.openxmlformats.org/officeDocument/2006/relationships/image" Target="../media/image137.png"/><Relationship Id="rId2" Type="http://schemas.openxmlformats.org/officeDocument/2006/relationships/tags" Target="../tags/tag290.xml"/><Relationship Id="rId16" Type="http://schemas.openxmlformats.org/officeDocument/2006/relationships/image" Target="../media/image136.png"/><Relationship Id="rId20" Type="http://schemas.openxmlformats.org/officeDocument/2006/relationships/image" Target="../media/image140.png"/><Relationship Id="rId1" Type="http://schemas.openxmlformats.org/officeDocument/2006/relationships/tags" Target="../tags/tag289.xml"/><Relationship Id="rId6" Type="http://schemas.openxmlformats.org/officeDocument/2006/relationships/tags" Target="../tags/tag294.xml"/><Relationship Id="rId11" Type="http://schemas.openxmlformats.org/officeDocument/2006/relationships/image" Target="../media/image131.png"/><Relationship Id="rId5" Type="http://schemas.openxmlformats.org/officeDocument/2006/relationships/tags" Target="../tags/tag293.xml"/><Relationship Id="rId15" Type="http://schemas.openxmlformats.org/officeDocument/2006/relationships/image" Target="../media/image135.png"/><Relationship Id="rId10" Type="http://schemas.openxmlformats.org/officeDocument/2006/relationships/slideLayout" Target="../slideLayouts/slideLayout2.xml"/><Relationship Id="rId19" Type="http://schemas.openxmlformats.org/officeDocument/2006/relationships/image" Target="../media/image139.png"/><Relationship Id="rId4" Type="http://schemas.openxmlformats.org/officeDocument/2006/relationships/tags" Target="../tags/tag292.xml"/><Relationship Id="rId9" Type="http://schemas.openxmlformats.org/officeDocument/2006/relationships/tags" Target="../tags/tag297.xml"/><Relationship Id="rId14" Type="http://schemas.openxmlformats.org/officeDocument/2006/relationships/image" Target="../media/image134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tags" Target="../tags/tag305.xml"/><Relationship Id="rId13" Type="http://schemas.openxmlformats.org/officeDocument/2006/relationships/image" Target="../media/image143.png"/><Relationship Id="rId18" Type="http://schemas.openxmlformats.org/officeDocument/2006/relationships/image" Target="../media/image147.png"/><Relationship Id="rId3" Type="http://schemas.openxmlformats.org/officeDocument/2006/relationships/tags" Target="../tags/tag300.xml"/><Relationship Id="rId7" Type="http://schemas.openxmlformats.org/officeDocument/2006/relationships/tags" Target="../tags/tag304.xml"/><Relationship Id="rId12" Type="http://schemas.openxmlformats.org/officeDocument/2006/relationships/image" Target="../media/image142.png"/><Relationship Id="rId17" Type="http://schemas.openxmlformats.org/officeDocument/2006/relationships/image" Target="../media/image140.png"/><Relationship Id="rId2" Type="http://schemas.openxmlformats.org/officeDocument/2006/relationships/tags" Target="../tags/tag299.xml"/><Relationship Id="rId16" Type="http://schemas.openxmlformats.org/officeDocument/2006/relationships/image" Target="../media/image146.png"/><Relationship Id="rId1" Type="http://schemas.openxmlformats.org/officeDocument/2006/relationships/tags" Target="../tags/tag298.xml"/><Relationship Id="rId6" Type="http://schemas.openxmlformats.org/officeDocument/2006/relationships/tags" Target="../tags/tag303.xml"/><Relationship Id="rId11" Type="http://schemas.openxmlformats.org/officeDocument/2006/relationships/image" Target="../media/image141.png"/><Relationship Id="rId5" Type="http://schemas.openxmlformats.org/officeDocument/2006/relationships/tags" Target="../tags/tag302.xml"/><Relationship Id="rId15" Type="http://schemas.openxmlformats.org/officeDocument/2006/relationships/image" Target="../media/image145.png"/><Relationship Id="rId10" Type="http://schemas.openxmlformats.org/officeDocument/2006/relationships/slideLayout" Target="../slideLayouts/slideLayout2.xml"/><Relationship Id="rId4" Type="http://schemas.openxmlformats.org/officeDocument/2006/relationships/tags" Target="../tags/tag301.xml"/><Relationship Id="rId9" Type="http://schemas.openxmlformats.org/officeDocument/2006/relationships/tags" Target="../tags/tag306.xml"/><Relationship Id="rId14" Type="http://schemas.openxmlformats.org/officeDocument/2006/relationships/image" Target="../media/image144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tags" Target="../tags/tag314.xml"/><Relationship Id="rId13" Type="http://schemas.openxmlformats.org/officeDocument/2006/relationships/image" Target="../media/image150.png"/><Relationship Id="rId3" Type="http://schemas.openxmlformats.org/officeDocument/2006/relationships/tags" Target="../tags/tag309.xml"/><Relationship Id="rId7" Type="http://schemas.openxmlformats.org/officeDocument/2006/relationships/tags" Target="../tags/tag313.xml"/><Relationship Id="rId12" Type="http://schemas.openxmlformats.org/officeDocument/2006/relationships/image" Target="../media/image149.png"/><Relationship Id="rId2" Type="http://schemas.openxmlformats.org/officeDocument/2006/relationships/tags" Target="../tags/tag308.xml"/><Relationship Id="rId1" Type="http://schemas.openxmlformats.org/officeDocument/2006/relationships/tags" Target="../tags/tag307.xml"/><Relationship Id="rId6" Type="http://schemas.openxmlformats.org/officeDocument/2006/relationships/tags" Target="../tags/tag312.xml"/><Relationship Id="rId11" Type="http://schemas.openxmlformats.org/officeDocument/2006/relationships/image" Target="../media/image148.png"/><Relationship Id="rId5" Type="http://schemas.openxmlformats.org/officeDocument/2006/relationships/tags" Target="../tags/tag311.xml"/><Relationship Id="rId10" Type="http://schemas.openxmlformats.org/officeDocument/2006/relationships/slideLayout" Target="../slideLayouts/slideLayout2.xml"/><Relationship Id="rId4" Type="http://schemas.openxmlformats.org/officeDocument/2006/relationships/tags" Target="../tags/tag310.xml"/><Relationship Id="rId9" Type="http://schemas.openxmlformats.org/officeDocument/2006/relationships/tags" Target="../tags/tag315.xml"/><Relationship Id="rId14" Type="http://schemas.openxmlformats.org/officeDocument/2006/relationships/image" Target="../media/image151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tags" Target="../tags/tag323.xml"/><Relationship Id="rId13" Type="http://schemas.openxmlformats.org/officeDocument/2006/relationships/tags" Target="../tags/tag328.xml"/><Relationship Id="rId18" Type="http://schemas.openxmlformats.org/officeDocument/2006/relationships/tags" Target="../tags/tag333.xml"/><Relationship Id="rId26" Type="http://schemas.openxmlformats.org/officeDocument/2006/relationships/image" Target="../media/image154.png"/><Relationship Id="rId3" Type="http://schemas.openxmlformats.org/officeDocument/2006/relationships/tags" Target="../tags/tag318.xml"/><Relationship Id="rId21" Type="http://schemas.openxmlformats.org/officeDocument/2006/relationships/tags" Target="../tags/tag336.xml"/><Relationship Id="rId7" Type="http://schemas.openxmlformats.org/officeDocument/2006/relationships/tags" Target="../tags/tag322.xml"/><Relationship Id="rId12" Type="http://schemas.openxmlformats.org/officeDocument/2006/relationships/tags" Target="../tags/tag327.xml"/><Relationship Id="rId17" Type="http://schemas.openxmlformats.org/officeDocument/2006/relationships/tags" Target="../tags/tag332.xml"/><Relationship Id="rId25" Type="http://schemas.openxmlformats.org/officeDocument/2006/relationships/image" Target="../media/image153.png"/><Relationship Id="rId2" Type="http://schemas.openxmlformats.org/officeDocument/2006/relationships/tags" Target="../tags/tag317.xml"/><Relationship Id="rId16" Type="http://schemas.openxmlformats.org/officeDocument/2006/relationships/tags" Target="../tags/tag331.xml"/><Relationship Id="rId20" Type="http://schemas.openxmlformats.org/officeDocument/2006/relationships/tags" Target="../tags/tag335.xml"/><Relationship Id="rId1" Type="http://schemas.openxmlformats.org/officeDocument/2006/relationships/tags" Target="../tags/tag316.xml"/><Relationship Id="rId6" Type="http://schemas.openxmlformats.org/officeDocument/2006/relationships/tags" Target="../tags/tag321.xml"/><Relationship Id="rId11" Type="http://schemas.openxmlformats.org/officeDocument/2006/relationships/tags" Target="../tags/tag326.xml"/><Relationship Id="rId24" Type="http://schemas.openxmlformats.org/officeDocument/2006/relationships/image" Target="../media/image152.png"/><Relationship Id="rId5" Type="http://schemas.openxmlformats.org/officeDocument/2006/relationships/tags" Target="../tags/tag320.xml"/><Relationship Id="rId15" Type="http://schemas.openxmlformats.org/officeDocument/2006/relationships/tags" Target="../tags/tag330.xml"/><Relationship Id="rId23" Type="http://schemas.openxmlformats.org/officeDocument/2006/relationships/slideLayout" Target="../slideLayouts/slideLayout2.xml"/><Relationship Id="rId10" Type="http://schemas.openxmlformats.org/officeDocument/2006/relationships/tags" Target="../tags/tag325.xml"/><Relationship Id="rId19" Type="http://schemas.openxmlformats.org/officeDocument/2006/relationships/tags" Target="../tags/tag334.xml"/><Relationship Id="rId4" Type="http://schemas.openxmlformats.org/officeDocument/2006/relationships/tags" Target="../tags/tag319.xml"/><Relationship Id="rId9" Type="http://schemas.openxmlformats.org/officeDocument/2006/relationships/tags" Target="../tags/tag324.xml"/><Relationship Id="rId14" Type="http://schemas.openxmlformats.org/officeDocument/2006/relationships/tags" Target="../tags/tag329.xml"/><Relationship Id="rId22" Type="http://schemas.openxmlformats.org/officeDocument/2006/relationships/tags" Target="../tags/tag337.xml"/><Relationship Id="rId27" Type="http://schemas.openxmlformats.org/officeDocument/2006/relationships/image" Target="../media/image155.png"/></Relationships>
</file>

<file path=ppt/slides/_rels/slide21.xml.rels><?xml version="1.0" encoding="UTF-8" standalone="yes"?>
<Relationships xmlns="http://schemas.openxmlformats.org/package/2006/relationships"><Relationship Id="rId13" Type="http://schemas.openxmlformats.org/officeDocument/2006/relationships/tags" Target="../tags/tag350.xml"/><Relationship Id="rId18" Type="http://schemas.openxmlformats.org/officeDocument/2006/relationships/tags" Target="../tags/tag355.xml"/><Relationship Id="rId26" Type="http://schemas.openxmlformats.org/officeDocument/2006/relationships/image" Target="../media/image157.png"/><Relationship Id="rId3" Type="http://schemas.openxmlformats.org/officeDocument/2006/relationships/tags" Target="../tags/tag340.xml"/><Relationship Id="rId21" Type="http://schemas.openxmlformats.org/officeDocument/2006/relationships/tags" Target="../tags/tag358.xml"/><Relationship Id="rId7" Type="http://schemas.openxmlformats.org/officeDocument/2006/relationships/tags" Target="../tags/tag344.xml"/><Relationship Id="rId12" Type="http://schemas.openxmlformats.org/officeDocument/2006/relationships/tags" Target="../tags/tag349.xml"/><Relationship Id="rId17" Type="http://schemas.openxmlformats.org/officeDocument/2006/relationships/tags" Target="../tags/tag354.xml"/><Relationship Id="rId25" Type="http://schemas.openxmlformats.org/officeDocument/2006/relationships/image" Target="../media/image156.png"/><Relationship Id="rId33" Type="http://schemas.openxmlformats.org/officeDocument/2006/relationships/image" Target="../media/image164.png"/><Relationship Id="rId2" Type="http://schemas.openxmlformats.org/officeDocument/2006/relationships/tags" Target="../tags/tag339.xml"/><Relationship Id="rId16" Type="http://schemas.openxmlformats.org/officeDocument/2006/relationships/tags" Target="../tags/tag353.xml"/><Relationship Id="rId20" Type="http://schemas.openxmlformats.org/officeDocument/2006/relationships/tags" Target="../tags/tag357.xml"/><Relationship Id="rId29" Type="http://schemas.openxmlformats.org/officeDocument/2006/relationships/image" Target="../media/image160.png"/><Relationship Id="rId1" Type="http://schemas.openxmlformats.org/officeDocument/2006/relationships/tags" Target="../tags/tag338.xml"/><Relationship Id="rId6" Type="http://schemas.openxmlformats.org/officeDocument/2006/relationships/tags" Target="../tags/tag343.xml"/><Relationship Id="rId11" Type="http://schemas.openxmlformats.org/officeDocument/2006/relationships/tags" Target="../tags/tag348.xml"/><Relationship Id="rId24" Type="http://schemas.openxmlformats.org/officeDocument/2006/relationships/slideLayout" Target="../slideLayouts/slideLayout2.xml"/><Relationship Id="rId32" Type="http://schemas.openxmlformats.org/officeDocument/2006/relationships/image" Target="../media/image163.png"/><Relationship Id="rId5" Type="http://schemas.openxmlformats.org/officeDocument/2006/relationships/tags" Target="../tags/tag342.xml"/><Relationship Id="rId15" Type="http://schemas.openxmlformats.org/officeDocument/2006/relationships/tags" Target="../tags/tag352.xml"/><Relationship Id="rId23" Type="http://schemas.openxmlformats.org/officeDocument/2006/relationships/tags" Target="../tags/tag360.xml"/><Relationship Id="rId28" Type="http://schemas.openxmlformats.org/officeDocument/2006/relationships/image" Target="../media/image159.png"/><Relationship Id="rId10" Type="http://schemas.openxmlformats.org/officeDocument/2006/relationships/tags" Target="../tags/tag347.xml"/><Relationship Id="rId19" Type="http://schemas.openxmlformats.org/officeDocument/2006/relationships/tags" Target="../tags/tag356.xml"/><Relationship Id="rId31" Type="http://schemas.openxmlformats.org/officeDocument/2006/relationships/image" Target="../media/image162.png"/><Relationship Id="rId4" Type="http://schemas.openxmlformats.org/officeDocument/2006/relationships/tags" Target="../tags/tag341.xml"/><Relationship Id="rId9" Type="http://schemas.openxmlformats.org/officeDocument/2006/relationships/tags" Target="../tags/tag346.xml"/><Relationship Id="rId14" Type="http://schemas.openxmlformats.org/officeDocument/2006/relationships/tags" Target="../tags/tag351.xml"/><Relationship Id="rId22" Type="http://schemas.openxmlformats.org/officeDocument/2006/relationships/tags" Target="../tags/tag359.xml"/><Relationship Id="rId27" Type="http://schemas.openxmlformats.org/officeDocument/2006/relationships/image" Target="../media/image158.png"/><Relationship Id="rId30" Type="http://schemas.openxmlformats.org/officeDocument/2006/relationships/image" Target="../media/image161.png"/><Relationship Id="rId8" Type="http://schemas.openxmlformats.org/officeDocument/2006/relationships/tags" Target="../tags/tag345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tags" Target="../tags/tag368.xml"/><Relationship Id="rId13" Type="http://schemas.openxmlformats.org/officeDocument/2006/relationships/tags" Target="../tags/tag373.xml"/><Relationship Id="rId18" Type="http://schemas.openxmlformats.org/officeDocument/2006/relationships/tags" Target="../tags/tag378.xml"/><Relationship Id="rId3" Type="http://schemas.openxmlformats.org/officeDocument/2006/relationships/tags" Target="../tags/tag363.xml"/><Relationship Id="rId21" Type="http://schemas.openxmlformats.org/officeDocument/2006/relationships/image" Target="../media/image165.png"/><Relationship Id="rId7" Type="http://schemas.openxmlformats.org/officeDocument/2006/relationships/tags" Target="../tags/tag367.xml"/><Relationship Id="rId12" Type="http://schemas.openxmlformats.org/officeDocument/2006/relationships/tags" Target="../tags/tag372.xml"/><Relationship Id="rId17" Type="http://schemas.openxmlformats.org/officeDocument/2006/relationships/tags" Target="../tags/tag377.xml"/><Relationship Id="rId2" Type="http://schemas.openxmlformats.org/officeDocument/2006/relationships/tags" Target="../tags/tag362.xml"/><Relationship Id="rId16" Type="http://schemas.openxmlformats.org/officeDocument/2006/relationships/tags" Target="../tags/tag376.xml"/><Relationship Id="rId20" Type="http://schemas.openxmlformats.org/officeDocument/2006/relationships/slideLayout" Target="../slideLayouts/slideLayout2.xml"/><Relationship Id="rId1" Type="http://schemas.openxmlformats.org/officeDocument/2006/relationships/tags" Target="../tags/tag361.xml"/><Relationship Id="rId6" Type="http://schemas.openxmlformats.org/officeDocument/2006/relationships/tags" Target="../tags/tag366.xml"/><Relationship Id="rId11" Type="http://schemas.openxmlformats.org/officeDocument/2006/relationships/tags" Target="../tags/tag371.xml"/><Relationship Id="rId5" Type="http://schemas.openxmlformats.org/officeDocument/2006/relationships/tags" Target="../tags/tag365.xml"/><Relationship Id="rId15" Type="http://schemas.openxmlformats.org/officeDocument/2006/relationships/tags" Target="../tags/tag375.xml"/><Relationship Id="rId23" Type="http://schemas.openxmlformats.org/officeDocument/2006/relationships/image" Target="../media/image167.png"/><Relationship Id="rId10" Type="http://schemas.openxmlformats.org/officeDocument/2006/relationships/tags" Target="../tags/tag370.xml"/><Relationship Id="rId19" Type="http://schemas.openxmlformats.org/officeDocument/2006/relationships/tags" Target="../tags/tag379.xml"/><Relationship Id="rId4" Type="http://schemas.openxmlformats.org/officeDocument/2006/relationships/tags" Target="../tags/tag364.xml"/><Relationship Id="rId9" Type="http://schemas.openxmlformats.org/officeDocument/2006/relationships/tags" Target="../tags/tag369.xml"/><Relationship Id="rId14" Type="http://schemas.openxmlformats.org/officeDocument/2006/relationships/tags" Target="../tags/tag374.xml"/><Relationship Id="rId22" Type="http://schemas.openxmlformats.org/officeDocument/2006/relationships/image" Target="../media/image166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0.png"/><Relationship Id="rId13" Type="http://schemas.openxmlformats.org/officeDocument/2006/relationships/image" Target="../media/image175.png"/><Relationship Id="rId3" Type="http://schemas.openxmlformats.org/officeDocument/2006/relationships/tags" Target="../tags/tag382.xml"/><Relationship Id="rId7" Type="http://schemas.openxmlformats.org/officeDocument/2006/relationships/image" Target="../media/image169.png"/><Relationship Id="rId12" Type="http://schemas.openxmlformats.org/officeDocument/2006/relationships/image" Target="../media/image174.png"/><Relationship Id="rId2" Type="http://schemas.openxmlformats.org/officeDocument/2006/relationships/tags" Target="../tags/tag381.xml"/><Relationship Id="rId1" Type="http://schemas.openxmlformats.org/officeDocument/2006/relationships/tags" Target="../tags/tag380.xml"/><Relationship Id="rId6" Type="http://schemas.openxmlformats.org/officeDocument/2006/relationships/image" Target="../media/image168.png"/><Relationship Id="rId11" Type="http://schemas.openxmlformats.org/officeDocument/2006/relationships/image" Target="../media/image173.pn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172.png"/><Relationship Id="rId4" Type="http://schemas.openxmlformats.org/officeDocument/2006/relationships/tags" Target="../tags/tag383.xml"/><Relationship Id="rId9" Type="http://schemas.openxmlformats.org/officeDocument/2006/relationships/image" Target="../media/image171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3" Type="http://schemas.openxmlformats.org/officeDocument/2006/relationships/tags" Target="../tags/tag386.xml"/><Relationship Id="rId7" Type="http://schemas.openxmlformats.org/officeDocument/2006/relationships/tags" Target="../tags/tag390.xml"/><Relationship Id="rId2" Type="http://schemas.openxmlformats.org/officeDocument/2006/relationships/tags" Target="../tags/tag385.xml"/><Relationship Id="rId1" Type="http://schemas.openxmlformats.org/officeDocument/2006/relationships/tags" Target="../tags/tag384.xml"/><Relationship Id="rId6" Type="http://schemas.openxmlformats.org/officeDocument/2006/relationships/tags" Target="../tags/tag389.xml"/><Relationship Id="rId5" Type="http://schemas.openxmlformats.org/officeDocument/2006/relationships/tags" Target="../tags/tag388.xml"/><Relationship Id="rId10" Type="http://schemas.openxmlformats.org/officeDocument/2006/relationships/image" Target="../media/image177.png"/><Relationship Id="rId4" Type="http://schemas.openxmlformats.org/officeDocument/2006/relationships/tags" Target="../tags/tag387.xml"/><Relationship Id="rId9" Type="http://schemas.openxmlformats.org/officeDocument/2006/relationships/image" Target="../media/image176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tags" Target="../tags/tag398.xml"/><Relationship Id="rId13" Type="http://schemas.openxmlformats.org/officeDocument/2006/relationships/tags" Target="../tags/tag403.xml"/><Relationship Id="rId18" Type="http://schemas.openxmlformats.org/officeDocument/2006/relationships/image" Target="../media/image180.png"/><Relationship Id="rId3" Type="http://schemas.openxmlformats.org/officeDocument/2006/relationships/tags" Target="../tags/tag393.xml"/><Relationship Id="rId21" Type="http://schemas.openxmlformats.org/officeDocument/2006/relationships/image" Target="../media/image183.png"/><Relationship Id="rId7" Type="http://schemas.openxmlformats.org/officeDocument/2006/relationships/tags" Target="../tags/tag397.xml"/><Relationship Id="rId12" Type="http://schemas.openxmlformats.org/officeDocument/2006/relationships/tags" Target="../tags/tag402.xml"/><Relationship Id="rId17" Type="http://schemas.openxmlformats.org/officeDocument/2006/relationships/image" Target="../media/image179.png"/><Relationship Id="rId2" Type="http://schemas.openxmlformats.org/officeDocument/2006/relationships/tags" Target="../tags/tag392.xml"/><Relationship Id="rId16" Type="http://schemas.openxmlformats.org/officeDocument/2006/relationships/image" Target="../media/image178.png"/><Relationship Id="rId20" Type="http://schemas.openxmlformats.org/officeDocument/2006/relationships/image" Target="../media/image182.png"/><Relationship Id="rId1" Type="http://schemas.openxmlformats.org/officeDocument/2006/relationships/tags" Target="../tags/tag391.xml"/><Relationship Id="rId6" Type="http://schemas.openxmlformats.org/officeDocument/2006/relationships/tags" Target="../tags/tag396.xml"/><Relationship Id="rId11" Type="http://schemas.openxmlformats.org/officeDocument/2006/relationships/tags" Target="../tags/tag401.xml"/><Relationship Id="rId5" Type="http://schemas.openxmlformats.org/officeDocument/2006/relationships/tags" Target="../tags/tag395.xml"/><Relationship Id="rId15" Type="http://schemas.openxmlformats.org/officeDocument/2006/relationships/notesSlide" Target="../notesSlides/notesSlide3.xml"/><Relationship Id="rId10" Type="http://schemas.openxmlformats.org/officeDocument/2006/relationships/tags" Target="../tags/tag400.xml"/><Relationship Id="rId19" Type="http://schemas.openxmlformats.org/officeDocument/2006/relationships/image" Target="../media/image181.png"/><Relationship Id="rId4" Type="http://schemas.openxmlformats.org/officeDocument/2006/relationships/tags" Target="../tags/tag394.xml"/><Relationship Id="rId9" Type="http://schemas.openxmlformats.org/officeDocument/2006/relationships/tags" Target="../tags/tag399.xml"/><Relationship Id="rId14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13" Type="http://schemas.openxmlformats.org/officeDocument/2006/relationships/image" Target="../media/image187.png"/><Relationship Id="rId3" Type="http://schemas.openxmlformats.org/officeDocument/2006/relationships/tags" Target="../tags/tag406.xml"/><Relationship Id="rId7" Type="http://schemas.openxmlformats.org/officeDocument/2006/relationships/tags" Target="../tags/tag410.xml"/><Relationship Id="rId12" Type="http://schemas.openxmlformats.org/officeDocument/2006/relationships/image" Target="../media/image186.png"/><Relationship Id="rId2" Type="http://schemas.openxmlformats.org/officeDocument/2006/relationships/tags" Target="../tags/tag405.xml"/><Relationship Id="rId1" Type="http://schemas.openxmlformats.org/officeDocument/2006/relationships/tags" Target="../tags/tag404.xml"/><Relationship Id="rId6" Type="http://schemas.openxmlformats.org/officeDocument/2006/relationships/tags" Target="../tags/tag409.xml"/><Relationship Id="rId11" Type="http://schemas.openxmlformats.org/officeDocument/2006/relationships/image" Target="../media/image185.png"/><Relationship Id="rId5" Type="http://schemas.openxmlformats.org/officeDocument/2006/relationships/tags" Target="../tags/tag408.xml"/><Relationship Id="rId10" Type="http://schemas.openxmlformats.org/officeDocument/2006/relationships/image" Target="../media/image184.png"/><Relationship Id="rId4" Type="http://schemas.openxmlformats.org/officeDocument/2006/relationships/tags" Target="../tags/tag407.xml"/><Relationship Id="rId9" Type="http://schemas.openxmlformats.org/officeDocument/2006/relationships/notesSlide" Target="../notesSlides/notesSlide4.xml"/><Relationship Id="rId14" Type="http://schemas.openxmlformats.org/officeDocument/2006/relationships/image" Target="../media/image188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2.png"/><Relationship Id="rId13" Type="http://schemas.openxmlformats.org/officeDocument/2006/relationships/image" Target="../media/image197.png"/><Relationship Id="rId3" Type="http://schemas.openxmlformats.org/officeDocument/2006/relationships/tags" Target="../tags/tag413.xml"/><Relationship Id="rId7" Type="http://schemas.openxmlformats.org/officeDocument/2006/relationships/image" Target="../media/image191.png"/><Relationship Id="rId12" Type="http://schemas.openxmlformats.org/officeDocument/2006/relationships/image" Target="../media/image196.png"/><Relationship Id="rId2" Type="http://schemas.openxmlformats.org/officeDocument/2006/relationships/tags" Target="../tags/tag412.xml"/><Relationship Id="rId1" Type="http://schemas.openxmlformats.org/officeDocument/2006/relationships/tags" Target="../tags/tag411.xml"/><Relationship Id="rId6" Type="http://schemas.openxmlformats.org/officeDocument/2006/relationships/image" Target="../media/image190.png"/><Relationship Id="rId11" Type="http://schemas.openxmlformats.org/officeDocument/2006/relationships/image" Target="../media/image195.png"/><Relationship Id="rId5" Type="http://schemas.openxmlformats.org/officeDocument/2006/relationships/image" Target="../media/image189.png"/><Relationship Id="rId10" Type="http://schemas.openxmlformats.org/officeDocument/2006/relationships/image" Target="../media/image194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193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tags" Target="../tags/tag421.xml"/><Relationship Id="rId13" Type="http://schemas.openxmlformats.org/officeDocument/2006/relationships/tags" Target="../tags/tag426.xml"/><Relationship Id="rId18" Type="http://schemas.openxmlformats.org/officeDocument/2006/relationships/tags" Target="../tags/tag431.xml"/><Relationship Id="rId26" Type="http://schemas.openxmlformats.org/officeDocument/2006/relationships/tags" Target="../tags/tag439.xml"/><Relationship Id="rId3" Type="http://schemas.openxmlformats.org/officeDocument/2006/relationships/tags" Target="../tags/tag416.xml"/><Relationship Id="rId21" Type="http://schemas.openxmlformats.org/officeDocument/2006/relationships/tags" Target="../tags/tag434.xml"/><Relationship Id="rId7" Type="http://schemas.openxmlformats.org/officeDocument/2006/relationships/tags" Target="../tags/tag420.xml"/><Relationship Id="rId12" Type="http://schemas.openxmlformats.org/officeDocument/2006/relationships/tags" Target="../tags/tag425.xml"/><Relationship Id="rId17" Type="http://schemas.openxmlformats.org/officeDocument/2006/relationships/tags" Target="../tags/tag430.xml"/><Relationship Id="rId25" Type="http://schemas.openxmlformats.org/officeDocument/2006/relationships/tags" Target="../tags/tag438.xml"/><Relationship Id="rId2" Type="http://schemas.openxmlformats.org/officeDocument/2006/relationships/tags" Target="../tags/tag415.xml"/><Relationship Id="rId16" Type="http://schemas.openxmlformats.org/officeDocument/2006/relationships/tags" Target="../tags/tag429.xml"/><Relationship Id="rId20" Type="http://schemas.openxmlformats.org/officeDocument/2006/relationships/tags" Target="../tags/tag433.xml"/><Relationship Id="rId29" Type="http://schemas.openxmlformats.org/officeDocument/2006/relationships/image" Target="../media/image199.png"/><Relationship Id="rId1" Type="http://schemas.openxmlformats.org/officeDocument/2006/relationships/tags" Target="../tags/tag414.xml"/><Relationship Id="rId6" Type="http://schemas.openxmlformats.org/officeDocument/2006/relationships/tags" Target="../tags/tag419.xml"/><Relationship Id="rId11" Type="http://schemas.openxmlformats.org/officeDocument/2006/relationships/tags" Target="../tags/tag424.xml"/><Relationship Id="rId24" Type="http://schemas.openxmlformats.org/officeDocument/2006/relationships/tags" Target="../tags/tag437.xml"/><Relationship Id="rId32" Type="http://schemas.openxmlformats.org/officeDocument/2006/relationships/image" Target="../media/image202.png"/><Relationship Id="rId5" Type="http://schemas.openxmlformats.org/officeDocument/2006/relationships/tags" Target="../tags/tag418.xml"/><Relationship Id="rId15" Type="http://schemas.openxmlformats.org/officeDocument/2006/relationships/tags" Target="../tags/tag428.xml"/><Relationship Id="rId23" Type="http://schemas.openxmlformats.org/officeDocument/2006/relationships/tags" Target="../tags/tag436.xml"/><Relationship Id="rId28" Type="http://schemas.openxmlformats.org/officeDocument/2006/relationships/image" Target="../media/image198.png"/><Relationship Id="rId10" Type="http://schemas.openxmlformats.org/officeDocument/2006/relationships/tags" Target="../tags/tag423.xml"/><Relationship Id="rId19" Type="http://schemas.openxmlformats.org/officeDocument/2006/relationships/tags" Target="../tags/tag432.xml"/><Relationship Id="rId31" Type="http://schemas.openxmlformats.org/officeDocument/2006/relationships/image" Target="../media/image201.png"/><Relationship Id="rId4" Type="http://schemas.openxmlformats.org/officeDocument/2006/relationships/tags" Target="../tags/tag417.xml"/><Relationship Id="rId9" Type="http://schemas.openxmlformats.org/officeDocument/2006/relationships/tags" Target="../tags/tag422.xml"/><Relationship Id="rId14" Type="http://schemas.openxmlformats.org/officeDocument/2006/relationships/tags" Target="../tags/tag427.xml"/><Relationship Id="rId22" Type="http://schemas.openxmlformats.org/officeDocument/2006/relationships/tags" Target="../tags/tag435.xml"/><Relationship Id="rId27" Type="http://schemas.openxmlformats.org/officeDocument/2006/relationships/slideLayout" Target="../slideLayouts/slideLayout2.xml"/><Relationship Id="rId30" Type="http://schemas.openxmlformats.org/officeDocument/2006/relationships/image" Target="../media/image200.png"/></Relationships>
</file>

<file path=ppt/slides/_rels/slide29.xml.rels><?xml version="1.0" encoding="UTF-8" standalone="yes"?>
<Relationships xmlns="http://schemas.openxmlformats.org/package/2006/relationships"><Relationship Id="rId13" Type="http://schemas.openxmlformats.org/officeDocument/2006/relationships/tags" Target="../tags/tag452.xml"/><Relationship Id="rId18" Type="http://schemas.openxmlformats.org/officeDocument/2006/relationships/tags" Target="../tags/tag457.xml"/><Relationship Id="rId26" Type="http://schemas.openxmlformats.org/officeDocument/2006/relationships/tags" Target="../tags/tag465.xml"/><Relationship Id="rId39" Type="http://schemas.openxmlformats.org/officeDocument/2006/relationships/image" Target="../media/image204.png"/><Relationship Id="rId21" Type="http://schemas.openxmlformats.org/officeDocument/2006/relationships/tags" Target="../tags/tag460.xml"/><Relationship Id="rId34" Type="http://schemas.openxmlformats.org/officeDocument/2006/relationships/tags" Target="../tags/tag473.xml"/><Relationship Id="rId42" Type="http://schemas.openxmlformats.org/officeDocument/2006/relationships/image" Target="../media/image207.png"/><Relationship Id="rId7" Type="http://schemas.openxmlformats.org/officeDocument/2006/relationships/tags" Target="../tags/tag446.xml"/><Relationship Id="rId2" Type="http://schemas.openxmlformats.org/officeDocument/2006/relationships/tags" Target="../tags/tag441.xml"/><Relationship Id="rId16" Type="http://schemas.openxmlformats.org/officeDocument/2006/relationships/tags" Target="../tags/tag455.xml"/><Relationship Id="rId29" Type="http://schemas.openxmlformats.org/officeDocument/2006/relationships/tags" Target="../tags/tag468.xml"/><Relationship Id="rId1" Type="http://schemas.openxmlformats.org/officeDocument/2006/relationships/tags" Target="../tags/tag440.xml"/><Relationship Id="rId6" Type="http://schemas.openxmlformats.org/officeDocument/2006/relationships/tags" Target="../tags/tag445.xml"/><Relationship Id="rId11" Type="http://schemas.openxmlformats.org/officeDocument/2006/relationships/tags" Target="../tags/tag450.xml"/><Relationship Id="rId24" Type="http://schemas.openxmlformats.org/officeDocument/2006/relationships/tags" Target="../tags/tag463.xml"/><Relationship Id="rId32" Type="http://schemas.openxmlformats.org/officeDocument/2006/relationships/tags" Target="../tags/tag471.xml"/><Relationship Id="rId37" Type="http://schemas.openxmlformats.org/officeDocument/2006/relationships/notesSlide" Target="../notesSlides/notesSlide5.xml"/><Relationship Id="rId40" Type="http://schemas.openxmlformats.org/officeDocument/2006/relationships/image" Target="../media/image205.png"/><Relationship Id="rId45" Type="http://schemas.openxmlformats.org/officeDocument/2006/relationships/image" Target="../media/image210.png"/><Relationship Id="rId5" Type="http://schemas.openxmlformats.org/officeDocument/2006/relationships/tags" Target="../tags/tag444.xml"/><Relationship Id="rId15" Type="http://schemas.openxmlformats.org/officeDocument/2006/relationships/tags" Target="../tags/tag454.xml"/><Relationship Id="rId23" Type="http://schemas.openxmlformats.org/officeDocument/2006/relationships/tags" Target="../tags/tag462.xml"/><Relationship Id="rId28" Type="http://schemas.openxmlformats.org/officeDocument/2006/relationships/tags" Target="../tags/tag467.xml"/><Relationship Id="rId36" Type="http://schemas.openxmlformats.org/officeDocument/2006/relationships/slideLayout" Target="../slideLayouts/slideLayout2.xml"/><Relationship Id="rId10" Type="http://schemas.openxmlformats.org/officeDocument/2006/relationships/tags" Target="../tags/tag449.xml"/><Relationship Id="rId19" Type="http://schemas.openxmlformats.org/officeDocument/2006/relationships/tags" Target="../tags/tag458.xml"/><Relationship Id="rId31" Type="http://schemas.openxmlformats.org/officeDocument/2006/relationships/tags" Target="../tags/tag470.xml"/><Relationship Id="rId44" Type="http://schemas.openxmlformats.org/officeDocument/2006/relationships/image" Target="../media/image209.png"/><Relationship Id="rId4" Type="http://schemas.openxmlformats.org/officeDocument/2006/relationships/tags" Target="../tags/tag443.xml"/><Relationship Id="rId9" Type="http://schemas.openxmlformats.org/officeDocument/2006/relationships/tags" Target="../tags/tag448.xml"/><Relationship Id="rId14" Type="http://schemas.openxmlformats.org/officeDocument/2006/relationships/tags" Target="../tags/tag453.xml"/><Relationship Id="rId22" Type="http://schemas.openxmlformats.org/officeDocument/2006/relationships/tags" Target="../tags/tag461.xml"/><Relationship Id="rId27" Type="http://schemas.openxmlformats.org/officeDocument/2006/relationships/tags" Target="../tags/tag466.xml"/><Relationship Id="rId30" Type="http://schemas.openxmlformats.org/officeDocument/2006/relationships/tags" Target="../tags/tag469.xml"/><Relationship Id="rId35" Type="http://schemas.openxmlformats.org/officeDocument/2006/relationships/tags" Target="../tags/tag474.xml"/><Relationship Id="rId43" Type="http://schemas.openxmlformats.org/officeDocument/2006/relationships/image" Target="../media/image208.png"/><Relationship Id="rId8" Type="http://schemas.openxmlformats.org/officeDocument/2006/relationships/tags" Target="../tags/tag447.xml"/><Relationship Id="rId3" Type="http://schemas.openxmlformats.org/officeDocument/2006/relationships/tags" Target="../tags/tag442.xml"/><Relationship Id="rId12" Type="http://schemas.openxmlformats.org/officeDocument/2006/relationships/tags" Target="../tags/tag451.xml"/><Relationship Id="rId17" Type="http://schemas.openxmlformats.org/officeDocument/2006/relationships/tags" Target="../tags/tag456.xml"/><Relationship Id="rId25" Type="http://schemas.openxmlformats.org/officeDocument/2006/relationships/tags" Target="../tags/tag464.xml"/><Relationship Id="rId33" Type="http://schemas.openxmlformats.org/officeDocument/2006/relationships/tags" Target="../tags/tag472.xml"/><Relationship Id="rId38" Type="http://schemas.openxmlformats.org/officeDocument/2006/relationships/image" Target="../media/image203.png"/><Relationship Id="rId20" Type="http://schemas.openxmlformats.org/officeDocument/2006/relationships/tags" Target="../tags/tag459.xml"/><Relationship Id="rId41" Type="http://schemas.openxmlformats.org/officeDocument/2006/relationships/image" Target="../media/image206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tags" Target="../tags/tag482.xml"/><Relationship Id="rId13" Type="http://schemas.openxmlformats.org/officeDocument/2006/relationships/slideLayout" Target="../slideLayouts/slideLayout2.xml"/><Relationship Id="rId3" Type="http://schemas.openxmlformats.org/officeDocument/2006/relationships/tags" Target="../tags/tag477.xml"/><Relationship Id="rId7" Type="http://schemas.openxmlformats.org/officeDocument/2006/relationships/tags" Target="../tags/tag481.xml"/><Relationship Id="rId12" Type="http://schemas.openxmlformats.org/officeDocument/2006/relationships/tags" Target="../tags/tag486.xml"/><Relationship Id="rId2" Type="http://schemas.openxmlformats.org/officeDocument/2006/relationships/tags" Target="../tags/tag476.xml"/><Relationship Id="rId16" Type="http://schemas.openxmlformats.org/officeDocument/2006/relationships/image" Target="../media/image199.png"/><Relationship Id="rId1" Type="http://schemas.openxmlformats.org/officeDocument/2006/relationships/tags" Target="../tags/tag475.xml"/><Relationship Id="rId6" Type="http://schemas.openxmlformats.org/officeDocument/2006/relationships/tags" Target="../tags/tag480.xml"/><Relationship Id="rId11" Type="http://schemas.openxmlformats.org/officeDocument/2006/relationships/tags" Target="../tags/tag485.xml"/><Relationship Id="rId5" Type="http://schemas.openxmlformats.org/officeDocument/2006/relationships/tags" Target="../tags/tag479.xml"/><Relationship Id="rId15" Type="http://schemas.openxmlformats.org/officeDocument/2006/relationships/image" Target="../media/image212.png"/><Relationship Id="rId10" Type="http://schemas.openxmlformats.org/officeDocument/2006/relationships/tags" Target="../tags/tag484.xml"/><Relationship Id="rId4" Type="http://schemas.openxmlformats.org/officeDocument/2006/relationships/tags" Target="../tags/tag478.xml"/><Relationship Id="rId9" Type="http://schemas.openxmlformats.org/officeDocument/2006/relationships/tags" Target="../tags/tag483.xml"/><Relationship Id="rId14" Type="http://schemas.openxmlformats.org/officeDocument/2006/relationships/image" Target="../media/image211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tags" Target="../tags/tag494.xml"/><Relationship Id="rId13" Type="http://schemas.openxmlformats.org/officeDocument/2006/relationships/image" Target="../media/image215.png"/><Relationship Id="rId3" Type="http://schemas.openxmlformats.org/officeDocument/2006/relationships/tags" Target="../tags/tag489.xml"/><Relationship Id="rId7" Type="http://schemas.openxmlformats.org/officeDocument/2006/relationships/tags" Target="../tags/tag493.xml"/><Relationship Id="rId12" Type="http://schemas.openxmlformats.org/officeDocument/2006/relationships/image" Target="../media/image214.png"/><Relationship Id="rId17" Type="http://schemas.openxmlformats.org/officeDocument/2006/relationships/image" Target="../media/image219.png"/><Relationship Id="rId2" Type="http://schemas.openxmlformats.org/officeDocument/2006/relationships/tags" Target="../tags/tag488.xml"/><Relationship Id="rId16" Type="http://schemas.openxmlformats.org/officeDocument/2006/relationships/image" Target="../media/image218.png"/><Relationship Id="rId1" Type="http://schemas.openxmlformats.org/officeDocument/2006/relationships/tags" Target="../tags/tag487.xml"/><Relationship Id="rId6" Type="http://schemas.openxmlformats.org/officeDocument/2006/relationships/tags" Target="../tags/tag492.xml"/><Relationship Id="rId11" Type="http://schemas.openxmlformats.org/officeDocument/2006/relationships/image" Target="../media/image213.png"/><Relationship Id="rId5" Type="http://schemas.openxmlformats.org/officeDocument/2006/relationships/tags" Target="../tags/tag491.xml"/><Relationship Id="rId15" Type="http://schemas.openxmlformats.org/officeDocument/2006/relationships/image" Target="../media/image217.png"/><Relationship Id="rId10" Type="http://schemas.openxmlformats.org/officeDocument/2006/relationships/notesSlide" Target="../notesSlides/notesSlide6.xml"/><Relationship Id="rId4" Type="http://schemas.openxmlformats.org/officeDocument/2006/relationships/tags" Target="../tags/tag490.xml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216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tags" Target="../tags/tag502.xml"/><Relationship Id="rId13" Type="http://schemas.openxmlformats.org/officeDocument/2006/relationships/tags" Target="../tags/tag507.xml"/><Relationship Id="rId18" Type="http://schemas.openxmlformats.org/officeDocument/2006/relationships/image" Target="../media/image222.png"/><Relationship Id="rId3" Type="http://schemas.openxmlformats.org/officeDocument/2006/relationships/tags" Target="../tags/tag497.xml"/><Relationship Id="rId21" Type="http://schemas.openxmlformats.org/officeDocument/2006/relationships/image" Target="../media/image225.png"/><Relationship Id="rId7" Type="http://schemas.openxmlformats.org/officeDocument/2006/relationships/tags" Target="../tags/tag501.xml"/><Relationship Id="rId12" Type="http://schemas.openxmlformats.org/officeDocument/2006/relationships/tags" Target="../tags/tag506.xml"/><Relationship Id="rId17" Type="http://schemas.openxmlformats.org/officeDocument/2006/relationships/image" Target="../media/image221.png"/><Relationship Id="rId2" Type="http://schemas.openxmlformats.org/officeDocument/2006/relationships/tags" Target="../tags/tag496.xml"/><Relationship Id="rId16" Type="http://schemas.openxmlformats.org/officeDocument/2006/relationships/image" Target="../media/image220.png"/><Relationship Id="rId20" Type="http://schemas.openxmlformats.org/officeDocument/2006/relationships/image" Target="../media/image224.png"/><Relationship Id="rId1" Type="http://schemas.openxmlformats.org/officeDocument/2006/relationships/tags" Target="../tags/tag495.xml"/><Relationship Id="rId6" Type="http://schemas.openxmlformats.org/officeDocument/2006/relationships/tags" Target="../tags/tag500.xml"/><Relationship Id="rId11" Type="http://schemas.openxmlformats.org/officeDocument/2006/relationships/tags" Target="../tags/tag505.xml"/><Relationship Id="rId5" Type="http://schemas.openxmlformats.org/officeDocument/2006/relationships/tags" Target="../tags/tag499.xml"/><Relationship Id="rId15" Type="http://schemas.openxmlformats.org/officeDocument/2006/relationships/slideLayout" Target="../slideLayouts/slideLayout2.xml"/><Relationship Id="rId10" Type="http://schemas.openxmlformats.org/officeDocument/2006/relationships/tags" Target="../tags/tag504.xml"/><Relationship Id="rId19" Type="http://schemas.openxmlformats.org/officeDocument/2006/relationships/image" Target="../media/image223.png"/><Relationship Id="rId4" Type="http://schemas.openxmlformats.org/officeDocument/2006/relationships/tags" Target="../tags/tag498.xml"/><Relationship Id="rId9" Type="http://schemas.openxmlformats.org/officeDocument/2006/relationships/tags" Target="../tags/tag503.xml"/><Relationship Id="rId14" Type="http://schemas.openxmlformats.org/officeDocument/2006/relationships/tags" Target="../tags/tag508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tags" Target="../tags/tag516.xml"/><Relationship Id="rId13" Type="http://schemas.openxmlformats.org/officeDocument/2006/relationships/tags" Target="../tags/tag521.xml"/><Relationship Id="rId18" Type="http://schemas.openxmlformats.org/officeDocument/2006/relationships/tags" Target="../tags/tag526.xml"/><Relationship Id="rId26" Type="http://schemas.openxmlformats.org/officeDocument/2006/relationships/image" Target="../media/image226.png"/><Relationship Id="rId3" Type="http://schemas.openxmlformats.org/officeDocument/2006/relationships/tags" Target="../tags/tag511.xml"/><Relationship Id="rId21" Type="http://schemas.openxmlformats.org/officeDocument/2006/relationships/tags" Target="../tags/tag529.xml"/><Relationship Id="rId7" Type="http://schemas.openxmlformats.org/officeDocument/2006/relationships/tags" Target="../tags/tag515.xml"/><Relationship Id="rId12" Type="http://schemas.openxmlformats.org/officeDocument/2006/relationships/tags" Target="../tags/tag520.xml"/><Relationship Id="rId17" Type="http://schemas.openxmlformats.org/officeDocument/2006/relationships/tags" Target="../tags/tag525.xml"/><Relationship Id="rId25" Type="http://schemas.openxmlformats.org/officeDocument/2006/relationships/slideLayout" Target="../slideLayouts/slideLayout2.xml"/><Relationship Id="rId2" Type="http://schemas.openxmlformats.org/officeDocument/2006/relationships/tags" Target="../tags/tag510.xml"/><Relationship Id="rId16" Type="http://schemas.openxmlformats.org/officeDocument/2006/relationships/tags" Target="../tags/tag524.xml"/><Relationship Id="rId20" Type="http://schemas.openxmlformats.org/officeDocument/2006/relationships/tags" Target="../tags/tag528.xml"/><Relationship Id="rId29" Type="http://schemas.openxmlformats.org/officeDocument/2006/relationships/image" Target="../media/image229.png"/><Relationship Id="rId1" Type="http://schemas.openxmlformats.org/officeDocument/2006/relationships/tags" Target="../tags/tag509.xml"/><Relationship Id="rId6" Type="http://schemas.openxmlformats.org/officeDocument/2006/relationships/tags" Target="../tags/tag514.xml"/><Relationship Id="rId11" Type="http://schemas.openxmlformats.org/officeDocument/2006/relationships/tags" Target="../tags/tag519.xml"/><Relationship Id="rId24" Type="http://schemas.openxmlformats.org/officeDocument/2006/relationships/tags" Target="../tags/tag532.xml"/><Relationship Id="rId32" Type="http://schemas.openxmlformats.org/officeDocument/2006/relationships/image" Target="../media/image232.png"/><Relationship Id="rId5" Type="http://schemas.openxmlformats.org/officeDocument/2006/relationships/tags" Target="../tags/tag513.xml"/><Relationship Id="rId15" Type="http://schemas.openxmlformats.org/officeDocument/2006/relationships/tags" Target="../tags/tag523.xml"/><Relationship Id="rId23" Type="http://schemas.openxmlformats.org/officeDocument/2006/relationships/tags" Target="../tags/tag531.xml"/><Relationship Id="rId28" Type="http://schemas.openxmlformats.org/officeDocument/2006/relationships/image" Target="../media/image228.png"/><Relationship Id="rId10" Type="http://schemas.openxmlformats.org/officeDocument/2006/relationships/tags" Target="../tags/tag518.xml"/><Relationship Id="rId19" Type="http://schemas.openxmlformats.org/officeDocument/2006/relationships/tags" Target="../tags/tag527.xml"/><Relationship Id="rId31" Type="http://schemas.openxmlformats.org/officeDocument/2006/relationships/image" Target="../media/image231.png"/><Relationship Id="rId4" Type="http://schemas.openxmlformats.org/officeDocument/2006/relationships/tags" Target="../tags/tag512.xml"/><Relationship Id="rId9" Type="http://schemas.openxmlformats.org/officeDocument/2006/relationships/tags" Target="../tags/tag517.xml"/><Relationship Id="rId14" Type="http://schemas.openxmlformats.org/officeDocument/2006/relationships/tags" Target="../tags/tag522.xml"/><Relationship Id="rId22" Type="http://schemas.openxmlformats.org/officeDocument/2006/relationships/tags" Target="../tags/tag530.xml"/><Relationship Id="rId27" Type="http://schemas.openxmlformats.org/officeDocument/2006/relationships/image" Target="../media/image227.png"/><Relationship Id="rId30" Type="http://schemas.openxmlformats.org/officeDocument/2006/relationships/image" Target="../media/image230.png"/></Relationships>
</file>

<file path=ppt/slides/_rels/slide34.xml.rels><?xml version="1.0" encoding="UTF-8" standalone="yes"?>
<Relationships xmlns="http://schemas.openxmlformats.org/package/2006/relationships"><Relationship Id="rId13" Type="http://schemas.openxmlformats.org/officeDocument/2006/relationships/tags" Target="../tags/tag545.xml"/><Relationship Id="rId18" Type="http://schemas.openxmlformats.org/officeDocument/2006/relationships/tags" Target="../tags/tag550.xml"/><Relationship Id="rId26" Type="http://schemas.openxmlformats.org/officeDocument/2006/relationships/tags" Target="../tags/tag558.xml"/><Relationship Id="rId39" Type="http://schemas.openxmlformats.org/officeDocument/2006/relationships/image" Target="../media/image236.png"/><Relationship Id="rId21" Type="http://schemas.openxmlformats.org/officeDocument/2006/relationships/tags" Target="../tags/tag553.xml"/><Relationship Id="rId34" Type="http://schemas.openxmlformats.org/officeDocument/2006/relationships/slideLayout" Target="../slideLayouts/slideLayout2.xml"/><Relationship Id="rId7" Type="http://schemas.openxmlformats.org/officeDocument/2006/relationships/tags" Target="../tags/tag539.xml"/><Relationship Id="rId2" Type="http://schemas.openxmlformats.org/officeDocument/2006/relationships/tags" Target="../tags/tag534.xml"/><Relationship Id="rId16" Type="http://schemas.openxmlformats.org/officeDocument/2006/relationships/tags" Target="../tags/tag548.xml"/><Relationship Id="rId20" Type="http://schemas.openxmlformats.org/officeDocument/2006/relationships/tags" Target="../tags/tag552.xml"/><Relationship Id="rId29" Type="http://schemas.openxmlformats.org/officeDocument/2006/relationships/tags" Target="../tags/tag561.xml"/><Relationship Id="rId41" Type="http://schemas.openxmlformats.org/officeDocument/2006/relationships/image" Target="../media/image238.png"/><Relationship Id="rId1" Type="http://schemas.openxmlformats.org/officeDocument/2006/relationships/tags" Target="../tags/tag533.xml"/><Relationship Id="rId6" Type="http://schemas.openxmlformats.org/officeDocument/2006/relationships/tags" Target="../tags/tag538.xml"/><Relationship Id="rId11" Type="http://schemas.openxmlformats.org/officeDocument/2006/relationships/tags" Target="../tags/tag543.xml"/><Relationship Id="rId24" Type="http://schemas.openxmlformats.org/officeDocument/2006/relationships/tags" Target="../tags/tag556.xml"/><Relationship Id="rId32" Type="http://schemas.openxmlformats.org/officeDocument/2006/relationships/tags" Target="../tags/tag564.xml"/><Relationship Id="rId37" Type="http://schemas.openxmlformats.org/officeDocument/2006/relationships/image" Target="../media/image222.png"/><Relationship Id="rId40" Type="http://schemas.openxmlformats.org/officeDocument/2006/relationships/image" Target="../media/image237.png"/><Relationship Id="rId5" Type="http://schemas.openxmlformats.org/officeDocument/2006/relationships/tags" Target="../tags/tag537.xml"/><Relationship Id="rId15" Type="http://schemas.openxmlformats.org/officeDocument/2006/relationships/tags" Target="../tags/tag547.xml"/><Relationship Id="rId23" Type="http://schemas.openxmlformats.org/officeDocument/2006/relationships/tags" Target="../tags/tag555.xml"/><Relationship Id="rId28" Type="http://schemas.openxmlformats.org/officeDocument/2006/relationships/tags" Target="../tags/tag560.xml"/><Relationship Id="rId36" Type="http://schemas.openxmlformats.org/officeDocument/2006/relationships/image" Target="../media/image234.png"/><Relationship Id="rId10" Type="http://schemas.openxmlformats.org/officeDocument/2006/relationships/tags" Target="../tags/tag542.xml"/><Relationship Id="rId19" Type="http://schemas.openxmlformats.org/officeDocument/2006/relationships/tags" Target="../tags/tag551.xml"/><Relationship Id="rId31" Type="http://schemas.openxmlformats.org/officeDocument/2006/relationships/tags" Target="../tags/tag563.xml"/><Relationship Id="rId4" Type="http://schemas.openxmlformats.org/officeDocument/2006/relationships/tags" Target="../tags/tag536.xml"/><Relationship Id="rId9" Type="http://schemas.openxmlformats.org/officeDocument/2006/relationships/tags" Target="../tags/tag541.xml"/><Relationship Id="rId14" Type="http://schemas.openxmlformats.org/officeDocument/2006/relationships/tags" Target="../tags/tag546.xml"/><Relationship Id="rId22" Type="http://schemas.openxmlformats.org/officeDocument/2006/relationships/tags" Target="../tags/tag554.xml"/><Relationship Id="rId27" Type="http://schemas.openxmlformats.org/officeDocument/2006/relationships/tags" Target="../tags/tag559.xml"/><Relationship Id="rId30" Type="http://schemas.openxmlformats.org/officeDocument/2006/relationships/tags" Target="../tags/tag562.xml"/><Relationship Id="rId35" Type="http://schemas.openxmlformats.org/officeDocument/2006/relationships/image" Target="../media/image233.png"/><Relationship Id="rId8" Type="http://schemas.openxmlformats.org/officeDocument/2006/relationships/tags" Target="../tags/tag540.xml"/><Relationship Id="rId3" Type="http://schemas.openxmlformats.org/officeDocument/2006/relationships/tags" Target="../tags/tag535.xml"/><Relationship Id="rId12" Type="http://schemas.openxmlformats.org/officeDocument/2006/relationships/tags" Target="../tags/tag544.xml"/><Relationship Id="rId17" Type="http://schemas.openxmlformats.org/officeDocument/2006/relationships/tags" Target="../tags/tag549.xml"/><Relationship Id="rId25" Type="http://schemas.openxmlformats.org/officeDocument/2006/relationships/tags" Target="../tags/tag557.xml"/><Relationship Id="rId33" Type="http://schemas.openxmlformats.org/officeDocument/2006/relationships/tags" Target="../tags/tag565.xml"/><Relationship Id="rId38" Type="http://schemas.openxmlformats.org/officeDocument/2006/relationships/image" Target="../media/image235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tags" Target="../tags/tag573.xml"/><Relationship Id="rId13" Type="http://schemas.openxmlformats.org/officeDocument/2006/relationships/tags" Target="../tags/tag578.xml"/><Relationship Id="rId18" Type="http://schemas.openxmlformats.org/officeDocument/2006/relationships/tags" Target="../tags/tag583.xml"/><Relationship Id="rId26" Type="http://schemas.openxmlformats.org/officeDocument/2006/relationships/tags" Target="../tags/tag591.xml"/><Relationship Id="rId3" Type="http://schemas.openxmlformats.org/officeDocument/2006/relationships/tags" Target="../tags/tag568.xml"/><Relationship Id="rId21" Type="http://schemas.openxmlformats.org/officeDocument/2006/relationships/tags" Target="../tags/tag586.xml"/><Relationship Id="rId7" Type="http://schemas.openxmlformats.org/officeDocument/2006/relationships/tags" Target="../tags/tag572.xml"/><Relationship Id="rId12" Type="http://schemas.openxmlformats.org/officeDocument/2006/relationships/tags" Target="../tags/tag577.xml"/><Relationship Id="rId17" Type="http://schemas.openxmlformats.org/officeDocument/2006/relationships/tags" Target="../tags/tag582.xml"/><Relationship Id="rId25" Type="http://schemas.openxmlformats.org/officeDocument/2006/relationships/tags" Target="../tags/tag590.xml"/><Relationship Id="rId2" Type="http://schemas.openxmlformats.org/officeDocument/2006/relationships/tags" Target="../tags/tag567.xml"/><Relationship Id="rId16" Type="http://schemas.openxmlformats.org/officeDocument/2006/relationships/tags" Target="../tags/tag581.xml"/><Relationship Id="rId20" Type="http://schemas.openxmlformats.org/officeDocument/2006/relationships/tags" Target="../tags/tag585.xml"/><Relationship Id="rId29" Type="http://schemas.openxmlformats.org/officeDocument/2006/relationships/image" Target="../media/image240.png"/><Relationship Id="rId1" Type="http://schemas.openxmlformats.org/officeDocument/2006/relationships/tags" Target="../tags/tag566.xml"/><Relationship Id="rId6" Type="http://schemas.openxmlformats.org/officeDocument/2006/relationships/tags" Target="../tags/tag571.xml"/><Relationship Id="rId11" Type="http://schemas.openxmlformats.org/officeDocument/2006/relationships/tags" Target="../tags/tag576.xml"/><Relationship Id="rId24" Type="http://schemas.openxmlformats.org/officeDocument/2006/relationships/tags" Target="../tags/tag589.xml"/><Relationship Id="rId32" Type="http://schemas.openxmlformats.org/officeDocument/2006/relationships/image" Target="../media/image243.png"/><Relationship Id="rId5" Type="http://schemas.openxmlformats.org/officeDocument/2006/relationships/tags" Target="../tags/tag570.xml"/><Relationship Id="rId15" Type="http://schemas.openxmlformats.org/officeDocument/2006/relationships/tags" Target="../tags/tag580.xml"/><Relationship Id="rId23" Type="http://schemas.openxmlformats.org/officeDocument/2006/relationships/tags" Target="../tags/tag588.xml"/><Relationship Id="rId28" Type="http://schemas.openxmlformats.org/officeDocument/2006/relationships/image" Target="../media/image239.png"/><Relationship Id="rId10" Type="http://schemas.openxmlformats.org/officeDocument/2006/relationships/tags" Target="../tags/tag575.xml"/><Relationship Id="rId19" Type="http://schemas.openxmlformats.org/officeDocument/2006/relationships/tags" Target="../tags/tag584.xml"/><Relationship Id="rId31" Type="http://schemas.openxmlformats.org/officeDocument/2006/relationships/image" Target="../media/image242.png"/><Relationship Id="rId4" Type="http://schemas.openxmlformats.org/officeDocument/2006/relationships/tags" Target="../tags/tag569.xml"/><Relationship Id="rId9" Type="http://schemas.openxmlformats.org/officeDocument/2006/relationships/tags" Target="../tags/tag574.xml"/><Relationship Id="rId14" Type="http://schemas.openxmlformats.org/officeDocument/2006/relationships/tags" Target="../tags/tag579.xml"/><Relationship Id="rId22" Type="http://schemas.openxmlformats.org/officeDocument/2006/relationships/tags" Target="../tags/tag587.xml"/><Relationship Id="rId27" Type="http://schemas.openxmlformats.org/officeDocument/2006/relationships/slideLayout" Target="../slideLayouts/slideLayout2.xml"/><Relationship Id="rId30" Type="http://schemas.openxmlformats.org/officeDocument/2006/relationships/image" Target="../media/image241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3" Type="http://schemas.openxmlformats.org/officeDocument/2006/relationships/tags" Target="../tags/tag594.xml"/><Relationship Id="rId7" Type="http://schemas.openxmlformats.org/officeDocument/2006/relationships/tags" Target="../tags/tag598.xml"/><Relationship Id="rId2" Type="http://schemas.openxmlformats.org/officeDocument/2006/relationships/tags" Target="../tags/tag593.xml"/><Relationship Id="rId1" Type="http://schemas.openxmlformats.org/officeDocument/2006/relationships/tags" Target="../tags/tag592.xml"/><Relationship Id="rId6" Type="http://schemas.openxmlformats.org/officeDocument/2006/relationships/tags" Target="../tags/tag597.xml"/><Relationship Id="rId5" Type="http://schemas.openxmlformats.org/officeDocument/2006/relationships/tags" Target="../tags/tag596.xml"/><Relationship Id="rId10" Type="http://schemas.openxmlformats.org/officeDocument/2006/relationships/image" Target="../media/image245.png"/><Relationship Id="rId4" Type="http://schemas.openxmlformats.org/officeDocument/2006/relationships/tags" Target="../tags/tag595.xml"/><Relationship Id="rId9" Type="http://schemas.openxmlformats.org/officeDocument/2006/relationships/image" Target="../media/image244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tags" Target="../tags/tag601.xml"/><Relationship Id="rId2" Type="http://schemas.openxmlformats.org/officeDocument/2006/relationships/tags" Target="../tags/tag600.xml"/><Relationship Id="rId1" Type="http://schemas.openxmlformats.org/officeDocument/2006/relationships/tags" Target="../tags/tag599.xml"/><Relationship Id="rId5" Type="http://schemas.openxmlformats.org/officeDocument/2006/relationships/image" Target="../media/image246.png"/><Relationship Id="rId4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/>
          <p:cNvSpPr txBox="1"/>
          <p:nvPr/>
        </p:nvSpPr>
        <p:spPr>
          <a:xfrm>
            <a:off x="657157" y="3161573"/>
            <a:ext cx="5198519" cy="275565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4800" b="1" dirty="0"/>
              <a:t> </a:t>
            </a:r>
          </a:p>
          <a:p>
            <a:r>
              <a:rPr lang="ru-RU" sz="2800" b="1" dirty="0" smtClean="0"/>
              <a:t>Умные пластиковые сараи</a:t>
            </a:r>
          </a:p>
          <a:p>
            <a:r>
              <a:rPr lang="ru-RU" sz="4800" b="1" dirty="0" smtClean="0"/>
              <a:t>7,4 м</a:t>
            </a:r>
            <a:r>
              <a:rPr lang="ru-RU" sz="4800" b="1" baseline="30000" dirty="0" smtClean="0"/>
              <a:t>2</a:t>
            </a:r>
            <a:endParaRPr lang="en-US" sz="4800" b="1" baseline="30000" dirty="0"/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6360160" y="2613660"/>
            <a:ext cx="4796387" cy="3600000"/>
          </a:xfrm>
          <a:prstGeom prst="rect">
            <a:avLst/>
          </a:prstGeom>
        </p:spPr>
      </p:pic>
      <p:grpSp>
        <p:nvGrpSpPr>
          <p:cNvPr id="12" name="Группа 11"/>
          <p:cNvGrpSpPr/>
          <p:nvPr/>
        </p:nvGrpSpPr>
        <p:grpSpPr>
          <a:xfrm>
            <a:off x="0" y="0"/>
            <a:ext cx="12203430" cy="2199005"/>
            <a:chOff x="0" y="0"/>
            <a:chExt cx="12203430" cy="2199005"/>
          </a:xfrm>
        </p:grpSpPr>
        <p:sp>
          <p:nvSpPr>
            <p:cNvPr id="13" name="矩形 4"/>
            <p:cNvSpPr/>
            <p:nvPr/>
          </p:nvSpPr>
          <p:spPr>
            <a:xfrm>
              <a:off x="0" y="0"/>
              <a:ext cx="12203430" cy="2199005"/>
            </a:xfrm>
            <a:prstGeom prst="rect">
              <a:avLst/>
            </a:prstGeom>
            <a:solidFill>
              <a:schemeClr val="bg2">
                <a:alpha val="6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</a:endParaRPr>
            </a:p>
          </p:txBody>
        </p:sp>
        <p:sp>
          <p:nvSpPr>
            <p:cNvPr id="14" name="文本框 14"/>
            <p:cNvSpPr txBox="1"/>
            <p:nvPr>
              <p:custDataLst>
                <p:tags r:id="rId3"/>
              </p:custDataLst>
            </p:nvPr>
          </p:nvSpPr>
          <p:spPr>
            <a:xfrm>
              <a:off x="2822331" y="0"/>
              <a:ext cx="9361414" cy="21236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66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    </a:t>
              </a:r>
              <a:r>
                <a:rPr lang="ru-RU" altLang="zh-CN" sz="660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РУКОВОДСТВО</a:t>
              </a:r>
              <a:br>
                <a:rPr lang="ru-RU" altLang="zh-CN" sz="660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</a:br>
              <a:r>
                <a:rPr lang="ru-RU" altLang="zh-CN" sz="660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  ПОЛЬЗОВАТЕЛЯ</a:t>
              </a:r>
              <a:endParaRPr lang="en-US" altLang="zh-CN" sz="6600" b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pic>
        <p:nvPicPr>
          <p:cNvPr id="7" name="Рисунок 6" descr="Black fox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03031" y="156852"/>
            <a:ext cx="1923292" cy="1901956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Box 7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0" y="0"/>
            <a:ext cx="6486525" cy="459105"/>
          </a:xfrm>
          <a:prstGeom prst="rect">
            <a:avLst/>
          </a:prstGeom>
          <a:solidFill>
            <a:srgbClr val="E7E6E6"/>
          </a:solidFill>
          <a:ln>
            <a:noFill/>
          </a:ln>
        </p:spPr>
        <p:txBody>
          <a:bodyPr wrap="square" lIns="91328" tIns="45664" rIns="91328" bIns="4566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sz="2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МЕРЫ ПРЕДОСТОРОЖНОСТИ И УХОД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4785360" y="685800"/>
            <a:ext cx="6704330" cy="59429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• </a:t>
            </a:r>
            <a:r>
              <a:rPr lang="ru-RU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Сарай предназначен только для хранения вещей, проживание не предусмотрено.</a:t>
            </a:r>
            <a:endParaRPr lang="zh-CN" altLang="en-US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• </a:t>
            </a:r>
            <a:r>
              <a:rPr lang="ru-RU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Настоятельно рекомендуется прикрепить сарай к недвижимому объекту либо к земле, просверлив для этого дыры в полу сарая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ru-RU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в заранее отмеченных местах и поместив туда подходящие винты (в комплект не входят).</a:t>
            </a:r>
          </a:p>
          <a:p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• </a:t>
            </a:r>
            <a:r>
              <a:rPr lang="ru-RU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Не пытайтесь производить сборку в ветреную или дождливую погоду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</a:p>
          <a:p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• </a:t>
            </a:r>
            <a:r>
              <a:rPr lang="ru-RU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Периодически проверяйте сарай, чтобы убедиться в его устойчивости и ровности площадки.</a:t>
            </a:r>
            <a:endParaRPr lang="zh-CN" altLang="en-US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• </a:t>
            </a:r>
            <a:r>
              <a:rPr lang="ru-RU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Будьте осторожны при обращении с деталями со стальными кромками.</a:t>
            </a:r>
            <a:endParaRPr lang="zh-CN" altLang="en-US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• </a:t>
            </a:r>
            <a:r>
              <a:rPr lang="ru-RU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При сборке сарая и дальнейшем обращении с ним используйте только те инструменты, которые перечислены в данном руководстве пользователя.</a:t>
            </a:r>
            <a:endParaRPr lang="zh-CN" altLang="en-US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• </a:t>
            </a:r>
            <a:r>
              <a:rPr lang="ru-RU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При сборке и обслуживании сарая всегда надевайте рабочие перчатки, защитные очки и одежду с длинными рукавами.</a:t>
            </a:r>
            <a:endParaRPr lang="zh-CN" altLang="en-US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• </a:t>
            </a:r>
            <a:r>
              <a:rPr lang="ru-RU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Не используйте газонокосилку или садовый триммер вблизи сарая. </a:t>
            </a:r>
            <a:endParaRPr lang="zh-CN" altLang="en-US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• </a:t>
            </a:r>
            <a:r>
              <a:rPr lang="ru-RU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Надевайте защитные очки и всегда следуйте инструкциям производителя при использовании электроинструментов.</a:t>
            </a:r>
            <a:endParaRPr lang="zh-CN" altLang="en-US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• </a:t>
            </a:r>
            <a:r>
              <a:rPr lang="ru-RU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Мойте сарай с помощью садового шланга или мягкого моющего раствора. Не используйте металлическую щетку или абразивные чистящие средства, включая </a:t>
            </a:r>
            <a:r>
              <a:rPr lang="ru-RU" altLang="zh-CN" sz="12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обезжириватели</a:t>
            </a:r>
            <a:r>
              <a:rPr lang="ru-RU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и чистящие средства на основе масел или ацетона. </a:t>
            </a:r>
          </a:p>
          <a:p>
            <a:r>
              <a:rPr lang="ru-RU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Это может привести к образованию пятен или повреждению сарая.</a:t>
            </a:r>
          </a:p>
          <a:p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• </a:t>
            </a:r>
            <a:r>
              <a:rPr lang="ru-RU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Не храните в сарае горячие предметы, например, недавно использованные грили и паяльные лампы, а также летучие химические вещества.</a:t>
            </a:r>
            <a:endParaRPr lang="zh-CN" altLang="en-US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• </a:t>
            </a:r>
            <a:r>
              <a:rPr lang="ru-RU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Не кладите тяжелые предметы у стен, так как это может привести к деформации стен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</a:p>
          <a:p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• </a:t>
            </a:r>
            <a:r>
              <a:rPr lang="ru-RU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Очищайте крышу от скопившегося снега и листьев. Большое количество снега на крыше может повредить сарай и сделать его небезопасным для входа. </a:t>
            </a:r>
            <a:endParaRPr lang="zh-CN" altLang="en-US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• </a:t>
            </a:r>
            <a:r>
              <a:rPr lang="ru-RU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Ветер </a:t>
            </a:r>
            <a:r>
              <a:rPr lang="ru-RU" altLang="zh-CN" sz="1200" dirty="0" smtClean="0">
                <a:ea typeface="微软雅黑" panose="020B0503020204020204" pitchFamily="34" charset="-122"/>
                <a:cs typeface="Arial"/>
              </a:rPr>
              <a:t>— важный фактор при выборе места установки сарая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ru-RU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Установите так, чтобы уменьшить воздействие ветра в целом и на сторону входа в частности. Держите дверь закрытой и запертой, когда в сарае никого нет, чтобы предотвратить повреждения от ветра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</a:p>
          <a:p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•</a:t>
            </a:r>
            <a:r>
              <a:rPr lang="ru-RU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Не стойте на крыше.</a:t>
            </a:r>
            <a:endParaRPr lang="zh-CN" altLang="en-US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• </a:t>
            </a:r>
            <a:r>
              <a:rPr lang="ru-RU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Проконсультируйтесь у местных властей, требуется ли вам разрешение на установку сарая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689610" y="1165860"/>
            <a:ext cx="3904615" cy="33782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文本框 19"/>
          <p:cNvSpPr txBox="1"/>
          <p:nvPr>
            <p:custDataLst>
              <p:tags r:id="rId2"/>
            </p:custDataLst>
          </p:nvPr>
        </p:nvSpPr>
        <p:spPr>
          <a:xfrm>
            <a:off x="1270" y="635"/>
            <a:ext cx="4128135" cy="542925"/>
          </a:xfrm>
          <a:prstGeom prst="rect">
            <a:avLst/>
          </a:prstGeom>
          <a:solidFill>
            <a:srgbClr val="E7E6E6"/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vertOverflow="clip" horzOverflow="clip" wrap="square" rtlCol="0" anchor="t">
            <a:noAutofit/>
          </a:bodyPr>
          <a:lstStyle>
            <a:defPPr>
              <a:defRPr lang="zh-CN">
                <a:solidFill>
                  <a:schemeClr val="dk1"/>
                </a:solidFill>
              </a:defRPr>
            </a:defPPr>
            <a:lvl1pPr marL="0" algn="l" defTabSz="914400" rtl="0" eaLnBrk="1" latinLnBrk="0" hangingPunct="1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altLang="zh-CN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Подготовка к установке</a:t>
            </a: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3"/>
            </p:custDataLst>
          </p:nvPr>
        </p:nvSpPr>
        <p:spPr>
          <a:xfrm>
            <a:off x="507365" y="979170"/>
            <a:ext cx="2992755" cy="778510"/>
          </a:xfrm>
          <a:prstGeom prst="rect">
            <a:avLst/>
          </a:prstGeom>
          <a:solidFill>
            <a:schemeClr val="lt1"/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vertOverflow="clip" horzOverflow="clip" wrap="square" rtlCol="0" anchor="t"/>
          <a:lstStyle>
            <a:defPPr>
              <a:defRPr lang="zh-CN">
                <a:solidFill>
                  <a:schemeClr val="dk1"/>
                </a:solidFill>
              </a:defRPr>
            </a:defPPr>
            <a:lvl1pPr marL="0" algn="l" defTabSz="914400" rtl="0" eaLnBrk="1" latinLnBrk="0" hangingPunct="1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1、 </a:t>
            </a:r>
            <a:r>
              <a:rPr lang="ru-RU" altLang="zh-CN" sz="11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Подготовка площадки</a:t>
            </a:r>
            <a:endParaRPr lang="zh-CN" altLang="en-US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endParaRPr lang="zh-CN" altLang="en-US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lang="ru-RU" altLang="zh-CN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Выравнивание площадки</a:t>
            </a:r>
            <a:endParaRPr lang="zh-CN" altLang="en-US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endParaRPr lang="zh-CN" altLang="en-US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8" name="图片 27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507048" y="1689100"/>
            <a:ext cx="6829425" cy="14668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9" name="文本框 28"/>
          <p:cNvSpPr txBox="1"/>
          <p:nvPr>
            <p:custDataLst>
              <p:tags r:id="rId5"/>
            </p:custDataLst>
          </p:nvPr>
        </p:nvSpPr>
        <p:spPr>
          <a:xfrm>
            <a:off x="6713220" y="3253423"/>
            <a:ext cx="4894580" cy="523875"/>
          </a:xfrm>
          <a:prstGeom prst="rect">
            <a:avLst/>
          </a:prstGeom>
          <a:solidFill>
            <a:schemeClr val="lt1"/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vertOverflow="clip" horzOverflow="clip" wrap="square" rtlCol="0" anchor="t">
            <a:noAutofit/>
          </a:bodyPr>
          <a:lstStyle>
            <a:defPPr>
              <a:defRPr lang="zh-CN">
                <a:solidFill>
                  <a:schemeClr val="dk1"/>
                </a:solidFill>
              </a:defRPr>
            </a:defPPr>
            <a:lvl1pPr marL="0" algn="l" defTabSz="914400" rtl="0" eaLnBrk="1" latinLnBrk="0" hangingPunct="1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2、 </a:t>
            </a:r>
            <a:r>
              <a:rPr lang="ru-RU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Подготовка  основания (</a:t>
            </a:r>
            <a:r>
              <a:rPr lang="ru-RU" altLang="zh-CN" sz="11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фундамента)</a:t>
            </a:r>
            <a:endParaRPr lang="zh-CN" altLang="en-US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lang="ru-RU" altLang="zh-CN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Рекомендуется обеспечить деревянное или бетонное основание </a:t>
            </a:r>
            <a:endParaRPr lang="zh-CN" altLang="en-US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endParaRPr lang="zh-CN" altLang="en-US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endParaRPr lang="zh-CN" altLang="en-US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0" name="图片 99"/>
          <p:cNvPicPr/>
          <p:nvPr/>
        </p:nvPicPr>
        <p:blipFill>
          <a:blip r:embed="rId8"/>
          <a:stretch>
            <a:fillRect/>
          </a:stretch>
        </p:blipFill>
        <p:spPr>
          <a:xfrm>
            <a:off x="124460" y="4027170"/>
            <a:ext cx="7959090" cy="2520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3" name="图片 10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69275" y="4027170"/>
            <a:ext cx="3840545" cy="2520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TextBox 7"/>
          <p:cNvSpPr txBox="1"/>
          <p:nvPr/>
        </p:nvSpPr>
        <p:spPr>
          <a:xfrm>
            <a:off x="254976" y="4141177"/>
            <a:ext cx="12573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dirty="0" smtClean="0"/>
              <a:t>На выбор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4319953" y="4135315"/>
            <a:ext cx="12573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dirty="0" smtClean="0"/>
              <a:t>На выбор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8314591" y="4164623"/>
            <a:ext cx="12573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dirty="0" smtClean="0"/>
              <a:t>На выбор</a:t>
            </a:r>
            <a:endParaRPr lang="ru-RU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936625" y="675640"/>
            <a:ext cx="3671570" cy="3276600"/>
          </a:xfrm>
          <a:prstGeom prst="rect">
            <a:avLst/>
          </a:prstGeom>
        </p:spPr>
      </p:pic>
      <p:sp>
        <p:nvSpPr>
          <p:cNvPr id="31" name="文本框 30"/>
          <p:cNvSpPr txBox="1"/>
          <p:nvPr>
            <p:custDataLst>
              <p:tags r:id="rId3"/>
            </p:custDataLst>
          </p:nvPr>
        </p:nvSpPr>
        <p:spPr>
          <a:xfrm>
            <a:off x="563245" y="547688"/>
            <a:ext cx="5083810" cy="676275"/>
          </a:xfrm>
          <a:prstGeom prst="rect">
            <a:avLst/>
          </a:prstGeom>
          <a:solidFill>
            <a:schemeClr val="lt1"/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vertOverflow="clip" horzOverflow="clip" wrap="square" rtlCol="0" anchor="t"/>
          <a:lstStyle>
            <a:defPPr>
              <a:defRPr lang="zh-CN">
                <a:solidFill>
                  <a:schemeClr val="dk1"/>
                </a:solidFill>
              </a:defRPr>
            </a:defPPr>
            <a:lvl1pPr marL="0" algn="l" defTabSz="914400" rtl="0" eaLnBrk="1" latinLnBrk="0" hangingPunct="1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3、 </a:t>
            </a:r>
            <a:r>
              <a:rPr lang="ru-RU" altLang="zh-CN" sz="11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Оставьте достаточно свободного места</a:t>
            </a:r>
            <a:endParaRPr lang="zh-CN" altLang="en-US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endParaRPr lang="zh-CN" altLang="en-US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lang="ru-RU" altLang="zh-CN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Вам понадобится пространство для внешних работ по установке сарая</a:t>
            </a:r>
            <a:endParaRPr lang="en-US" altLang="zh-CN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文本框 33"/>
          <p:cNvSpPr txBox="1"/>
          <p:nvPr>
            <p:custDataLst>
              <p:tags r:id="rId4"/>
            </p:custDataLst>
          </p:nvPr>
        </p:nvSpPr>
        <p:spPr>
          <a:xfrm>
            <a:off x="6942455" y="3303270"/>
            <a:ext cx="4871720" cy="372110"/>
          </a:xfrm>
          <a:prstGeom prst="rect">
            <a:avLst/>
          </a:prstGeom>
          <a:solidFill>
            <a:schemeClr val="lt1"/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vertOverflow="clip" horzOverflow="clip" wrap="square" rtlCol="0" anchor="t"/>
          <a:lstStyle>
            <a:defPPr>
              <a:defRPr lang="zh-CN">
                <a:solidFill>
                  <a:schemeClr val="dk1"/>
                </a:solidFill>
              </a:defRPr>
            </a:defPPr>
            <a:lvl1pPr marL="0" algn="l" defTabSz="914400" rtl="0" eaLnBrk="1" latinLnBrk="0" hangingPunct="1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4、 </a:t>
            </a:r>
            <a:r>
              <a:rPr lang="ru-RU" altLang="zh-CN" sz="11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Инструменты, необходимые для установки</a:t>
            </a:r>
            <a:endParaRPr lang="zh-CN" altLang="en-US" sz="1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3" name="图片 3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2528570" y="3777615"/>
            <a:ext cx="8903335" cy="17272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5" name="文本框 34"/>
          <p:cNvSpPr txBox="1"/>
          <p:nvPr>
            <p:custDataLst>
              <p:tags r:id="rId6"/>
            </p:custDataLst>
          </p:nvPr>
        </p:nvSpPr>
        <p:spPr>
          <a:xfrm>
            <a:off x="4849886" y="5439996"/>
            <a:ext cx="6166876" cy="327758"/>
          </a:xfrm>
          <a:prstGeom prst="rect">
            <a:avLst/>
          </a:prstGeom>
          <a:solidFill>
            <a:schemeClr val="lt1"/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vertOverflow="clip" horzOverflow="clip" wrap="square" rtlCol="0" anchor="t"/>
          <a:lstStyle>
            <a:defPPr>
              <a:defRPr lang="zh-CN">
                <a:solidFill>
                  <a:schemeClr val="dk1"/>
                </a:solidFill>
              </a:defRPr>
            </a:defPPr>
            <a:lvl1pPr marL="0" algn="l" defTabSz="914400" rtl="0" eaLnBrk="1" latinLnBrk="0" hangingPunct="1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altLang="zh-CN" sz="11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Примечание:</a:t>
            </a:r>
            <a:r>
              <a:rPr lang="en-US" altLang="zh-CN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ru-RU" altLang="zh-CN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для установки требуется совместная работа двух человек.</a:t>
            </a:r>
            <a:endParaRPr lang="en-US" altLang="zh-CN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4"/>
          <p:cNvSpPr txBox="1"/>
          <p:nvPr>
            <p:custDataLst>
              <p:tags r:id="rId2"/>
            </p:custDataLst>
          </p:nvPr>
        </p:nvSpPr>
        <p:spPr>
          <a:xfrm>
            <a:off x="735330" y="734060"/>
            <a:ext cx="40652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zh-CN" sz="4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Содержание</a:t>
            </a:r>
            <a:endParaRPr lang="zh-CN" altLang="en-US" sz="4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44"/>
          <p:cNvSpPr txBox="1"/>
          <p:nvPr>
            <p:custDataLst>
              <p:tags r:id="rId3"/>
            </p:custDataLst>
          </p:nvPr>
        </p:nvSpPr>
        <p:spPr>
          <a:xfrm>
            <a:off x="882015" y="2248535"/>
            <a:ext cx="4165600" cy="224853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Ⅰ.</a:t>
            </a:r>
            <a:r>
              <a:rPr lang="ru-RU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ru-RU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О продукте</a:t>
            </a:r>
            <a:endParaRPr lang="zh-CN" altLang="en-US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Ⅱ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ru-RU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ru-RU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Аксессуары и детали </a:t>
            </a:r>
            <a:endParaRPr lang="zh-CN" altLang="en-US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Ⅲ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ru-RU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ru-RU" altLang="zh-CN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И</a:t>
            </a:r>
            <a:r>
              <a:rPr lang="ru-RU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нструкция по установке</a:t>
            </a:r>
            <a:endParaRPr lang="zh-CN" altLang="en-US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6728460" y="50800"/>
            <a:ext cx="3904615" cy="33782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6690360" y="3566795"/>
            <a:ext cx="3933190" cy="295211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0" y="0"/>
            <a:ext cx="5776595" cy="459105"/>
          </a:xfrm>
          <a:prstGeom prst="rect">
            <a:avLst/>
          </a:prstGeom>
          <a:solidFill>
            <a:srgbClr val="E7E6E6"/>
          </a:solidFill>
          <a:ln>
            <a:noFill/>
          </a:ln>
        </p:spPr>
        <p:txBody>
          <a:bodyPr wrap="square" lIns="91328" tIns="45664" rIns="91328" bIns="4566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zh-CN" altLang="en-US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Ⅰ</a:t>
            </a:r>
            <a:r>
              <a:rPr lang="en-US" altLang="zh-CN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.</a:t>
            </a:r>
            <a:r>
              <a:rPr lang="en-US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【</a:t>
            </a:r>
            <a:r>
              <a:rPr lang="ru-RU" sz="2400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7,4 м</a:t>
            </a:r>
            <a:r>
              <a:rPr lang="ru-RU" sz="2400" b="1" baseline="30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  </a:t>
            </a:r>
            <a:r>
              <a:rPr lang="ru-RU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О продукте </a:t>
            </a:r>
            <a:r>
              <a:rPr lang="en-US" altLang="zh-CN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】</a:t>
            </a:r>
            <a:endParaRPr lang="en-US" altLang="zh-CN" sz="2400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4" name="Rectangle 2"/>
          <p:cNvSpPr>
            <a:spLocks noRot="1" noChangeArrowheads="1"/>
          </p:cNvSpPr>
          <p:nvPr>
            <p:custDataLst>
              <p:tags r:id="rId2"/>
            </p:custDataLst>
          </p:nvPr>
        </p:nvSpPr>
        <p:spPr bwMode="auto">
          <a:xfrm>
            <a:off x="6321425" y="2647950"/>
            <a:ext cx="5367020" cy="22586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328" tIns="45664" rIns="91328" bIns="45664" anchor="ctr"/>
          <a:lstStyle/>
          <a:p>
            <a:pPr algn="l"/>
            <a:r>
              <a:rPr lang="ru-RU" altLang="zh-CN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Модель: </a:t>
            </a:r>
            <a:r>
              <a:rPr lang="en-US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DBB_SSP_KC_SA05_0810DB</a:t>
            </a:r>
            <a:r>
              <a:rPr lang="en-US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</a:t>
            </a:r>
            <a:endParaRPr lang="en-US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l"/>
            <a:r>
              <a:rPr lang="ru-RU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Умный пластиковый сарай</a:t>
            </a:r>
            <a:endParaRPr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algn="l"/>
            <a:endParaRPr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lang="ru-RU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Размер: </a:t>
            </a:r>
            <a:r>
              <a:rPr lang="en-US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2408*3069*241</a:t>
            </a:r>
            <a:r>
              <a:rPr lang="ru-RU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</a:t>
            </a:r>
            <a:r>
              <a:rPr lang="en-US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</a:t>
            </a:r>
            <a:r>
              <a:rPr lang="ru-RU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мм</a:t>
            </a:r>
            <a:r>
              <a:rPr lang="en-US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</a:t>
            </a:r>
            <a:endParaRPr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l"/>
            <a:r>
              <a:rPr lang="ru-RU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Цвет: </a:t>
            </a:r>
            <a:r>
              <a:rPr lang="ru-RU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серый</a:t>
            </a:r>
            <a:endParaRPr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l"/>
            <a:endParaRPr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l"/>
            <a:r>
              <a:rPr lang="ru-RU" altLang="zh-CN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Размер основания: </a:t>
            </a:r>
            <a:r>
              <a:rPr lang="ru-RU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301</a:t>
            </a:r>
            <a:r>
              <a:rPr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*</a:t>
            </a:r>
            <a:r>
              <a:rPr lang="ru-RU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233,7</a:t>
            </a:r>
            <a:r>
              <a:rPr lang="en-US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</a:t>
            </a:r>
            <a:r>
              <a:rPr lang="ru-RU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см</a:t>
            </a:r>
            <a:endParaRPr lang="en-US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r>
              <a:rPr lang="ru-RU" altLang="zh-CN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Площадь покрытия: </a:t>
            </a:r>
            <a:r>
              <a:rPr lang="ru-RU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7,4 </a:t>
            </a:r>
            <a:r>
              <a:rPr lang="ru-RU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м</a:t>
            </a:r>
            <a:r>
              <a:rPr lang="ru-RU" baseline="300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</a:t>
            </a:r>
            <a:endParaRPr lang="en-US" altLang="zh-CN" baseline="300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6" name="矩形 15"/>
          <p:cNvSpPr/>
          <p:nvPr>
            <p:custDataLst>
              <p:tags r:id="rId3"/>
            </p:custDataLst>
          </p:nvPr>
        </p:nvSpPr>
        <p:spPr>
          <a:xfrm>
            <a:off x="1257917" y="5518804"/>
            <a:ext cx="517481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【</a:t>
            </a:r>
            <a:r>
              <a:rPr lang="ru-RU" altLang="zh-CN" sz="2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№</a:t>
            </a:r>
            <a:r>
              <a:rPr lang="en-US" altLang="zh-CN" sz="2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 </a:t>
            </a:r>
            <a:r>
              <a:rPr lang="ru-RU" sz="2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Умный пластиковый сарай 7,4 м</a:t>
            </a:r>
            <a:r>
              <a:rPr lang="ru-RU" sz="2000" baseline="30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</a:t>
            </a:r>
            <a:r>
              <a:rPr lang="en-US" altLang="zh-CN" sz="2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】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1078230" y="1369060"/>
            <a:ext cx="4316748" cy="32400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直接连接符 44"/>
          <p:cNvCxnSpPr/>
          <p:nvPr/>
        </p:nvCxnSpPr>
        <p:spPr>
          <a:xfrm>
            <a:off x="562541" y="3456416"/>
            <a:ext cx="10777812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文本框 34"/>
          <p:cNvSpPr txBox="1"/>
          <p:nvPr/>
        </p:nvSpPr>
        <p:spPr>
          <a:xfrm>
            <a:off x="1353185" y="4518025"/>
            <a:ext cx="118745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KC</a:t>
            </a:r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FFB.L8 x2</a:t>
            </a:r>
            <a:endParaRPr lang="zh-CN" altLang="en-US" sz="14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0" name="文本框 34"/>
          <p:cNvSpPr txBox="1"/>
          <p:nvPr/>
        </p:nvSpPr>
        <p:spPr>
          <a:xfrm>
            <a:off x="6368415" y="4518025"/>
            <a:ext cx="121221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KCFBC x3</a:t>
            </a:r>
          </a:p>
        </p:txBody>
      </p:sp>
      <p:sp>
        <p:nvSpPr>
          <p:cNvPr id="116" name="文本框 34"/>
          <p:cNvSpPr txBox="1"/>
          <p:nvPr/>
        </p:nvSpPr>
        <p:spPr>
          <a:xfrm>
            <a:off x="3212465" y="4503420"/>
            <a:ext cx="118745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KC</a:t>
            </a:r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FFB.R8 x1</a:t>
            </a:r>
            <a:endParaRPr lang="zh-CN" altLang="en-US" sz="14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" name="文本框 34"/>
          <p:cNvSpPr txBox="1"/>
          <p:nvPr/>
        </p:nvSpPr>
        <p:spPr>
          <a:xfrm>
            <a:off x="4925695" y="4518025"/>
            <a:ext cx="110045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KCFRC x2</a:t>
            </a:r>
            <a:endParaRPr lang="zh-CN" altLang="en-US" sz="14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" name="Text Box 7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0" y="0"/>
            <a:ext cx="5977890" cy="459105"/>
          </a:xfrm>
          <a:prstGeom prst="rect">
            <a:avLst/>
          </a:prstGeom>
          <a:solidFill>
            <a:srgbClr val="E7E6E6"/>
          </a:solidFill>
          <a:ln>
            <a:noFill/>
          </a:ln>
        </p:spPr>
        <p:txBody>
          <a:bodyPr wrap="square" lIns="91328" tIns="45664" rIns="91328" bIns="4566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zh-CN" altLang="en-US" sz="24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Ⅱ</a:t>
            </a:r>
            <a:r>
              <a:rPr lang="en-US" altLang="zh-CN" sz="24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.</a:t>
            </a:r>
            <a:r>
              <a:rPr lang="ru-RU" altLang="zh-CN" sz="24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lang="ru-RU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Аксессуары и детали </a:t>
            </a:r>
            <a:r>
              <a:rPr lang="en-US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(</a:t>
            </a:r>
            <a:r>
              <a:rPr lang="en-US" sz="2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1)</a:t>
            </a:r>
            <a:endParaRPr lang="zh-CN" altLang="en-US" sz="2400" b="1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1" name="矩形 10"/>
          <p:cNvSpPr/>
          <p:nvPr>
            <p:custDataLst>
              <p:tags r:id="rId3"/>
            </p:custDataLst>
          </p:nvPr>
        </p:nvSpPr>
        <p:spPr>
          <a:xfrm>
            <a:off x="562610" y="726440"/>
            <a:ext cx="507365" cy="263715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ru-RU" altLang="zh-CN" b="1" dirty="0" smtClean="0"/>
              <a:t>ПОЛ</a:t>
            </a:r>
            <a:endParaRPr lang="en-US" altLang="zh-CN" b="1" dirty="0"/>
          </a:p>
        </p:txBody>
      </p:sp>
      <p:sp>
        <p:nvSpPr>
          <p:cNvPr id="76" name="文本框 34"/>
          <p:cNvSpPr txBox="1"/>
          <p:nvPr>
            <p:custDataLst>
              <p:tags r:id="rId4"/>
            </p:custDataLst>
          </p:nvPr>
        </p:nvSpPr>
        <p:spPr>
          <a:xfrm>
            <a:off x="6475095" y="2938145"/>
            <a:ext cx="133604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KCFB.U4x1 </a:t>
            </a:r>
          </a:p>
        </p:txBody>
      </p:sp>
      <p:sp>
        <p:nvSpPr>
          <p:cNvPr id="79" name="文本框 34"/>
          <p:cNvSpPr txBox="1"/>
          <p:nvPr>
            <p:custDataLst>
              <p:tags r:id="rId5"/>
            </p:custDataLst>
          </p:nvPr>
        </p:nvSpPr>
        <p:spPr>
          <a:xfrm>
            <a:off x="4925695" y="2938145"/>
            <a:ext cx="128968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KCFB.U3x1 </a:t>
            </a:r>
          </a:p>
        </p:txBody>
      </p:sp>
      <p:sp>
        <p:nvSpPr>
          <p:cNvPr id="83" name="文本框 34"/>
          <p:cNvSpPr txBox="1"/>
          <p:nvPr>
            <p:custDataLst>
              <p:tags r:id="rId6"/>
            </p:custDataLst>
          </p:nvPr>
        </p:nvSpPr>
        <p:spPr>
          <a:xfrm>
            <a:off x="3086100" y="2938145"/>
            <a:ext cx="148653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KCFB.U2x1</a:t>
            </a:r>
          </a:p>
        </p:txBody>
      </p:sp>
      <p:sp>
        <p:nvSpPr>
          <p:cNvPr id="87" name="文本框 34"/>
          <p:cNvSpPr txBox="1"/>
          <p:nvPr>
            <p:custDataLst>
              <p:tags r:id="rId7"/>
            </p:custDataLst>
          </p:nvPr>
        </p:nvSpPr>
        <p:spPr>
          <a:xfrm>
            <a:off x="1447165" y="2938145"/>
            <a:ext cx="142684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buClrTx/>
              <a:buSzTx/>
              <a:buFontTx/>
            </a:pPr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KCFB.U1x1 </a:t>
            </a:r>
          </a:p>
        </p:txBody>
      </p:sp>
      <p:sp>
        <p:nvSpPr>
          <p:cNvPr id="88" name="文本框 34"/>
          <p:cNvSpPr txBox="1"/>
          <p:nvPr>
            <p:custDataLst>
              <p:tags r:id="rId8"/>
            </p:custDataLst>
          </p:nvPr>
        </p:nvSpPr>
        <p:spPr>
          <a:xfrm>
            <a:off x="1447165" y="1891665"/>
            <a:ext cx="142684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KCP1.F1x6</a:t>
            </a: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</a:p>
        </p:txBody>
      </p:sp>
      <p:sp>
        <p:nvSpPr>
          <p:cNvPr id="89" name="文本框 34"/>
          <p:cNvSpPr txBox="1"/>
          <p:nvPr>
            <p:custDataLst>
              <p:tags r:id="rId9"/>
            </p:custDataLst>
          </p:nvPr>
        </p:nvSpPr>
        <p:spPr>
          <a:xfrm>
            <a:off x="3103880" y="1891665"/>
            <a:ext cx="146812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KCP1.F2x2 </a:t>
            </a:r>
          </a:p>
        </p:txBody>
      </p:sp>
      <p:sp>
        <p:nvSpPr>
          <p:cNvPr id="90" name="文本框 34"/>
          <p:cNvSpPr txBox="1"/>
          <p:nvPr>
            <p:custDataLst>
              <p:tags r:id="rId10"/>
            </p:custDataLst>
          </p:nvPr>
        </p:nvSpPr>
        <p:spPr>
          <a:xfrm>
            <a:off x="4872990" y="1891665"/>
            <a:ext cx="149542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KCPC1.Fx6</a:t>
            </a:r>
            <a:r>
              <a:rPr lang="en-US" altLang="zh-CN" sz="10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</a:p>
        </p:txBody>
      </p:sp>
      <p:sp>
        <p:nvSpPr>
          <p:cNvPr id="91" name="文本框 34"/>
          <p:cNvSpPr txBox="1"/>
          <p:nvPr>
            <p:custDataLst>
              <p:tags r:id="rId11"/>
            </p:custDataLst>
          </p:nvPr>
        </p:nvSpPr>
        <p:spPr>
          <a:xfrm>
            <a:off x="6593840" y="1891665"/>
            <a:ext cx="109347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KCFTSx1 </a:t>
            </a:r>
          </a:p>
        </p:txBody>
      </p:sp>
      <p:sp>
        <p:nvSpPr>
          <p:cNvPr id="92" name="文本框 34"/>
          <p:cNvSpPr txBox="1"/>
          <p:nvPr>
            <p:custDataLst>
              <p:tags r:id="rId12"/>
            </p:custDataLst>
          </p:nvPr>
        </p:nvSpPr>
        <p:spPr>
          <a:xfrm>
            <a:off x="8032115" y="1901190"/>
            <a:ext cx="144081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KCFB.B1x4 </a:t>
            </a:r>
          </a:p>
        </p:txBody>
      </p:sp>
      <p:sp>
        <p:nvSpPr>
          <p:cNvPr id="14" name="文本框 34"/>
          <p:cNvSpPr txBox="1"/>
          <p:nvPr>
            <p:custDataLst>
              <p:tags r:id="rId13"/>
            </p:custDataLst>
          </p:nvPr>
        </p:nvSpPr>
        <p:spPr>
          <a:xfrm>
            <a:off x="10696575" y="1901190"/>
            <a:ext cx="149542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KCPCH.Fx2</a:t>
            </a:r>
            <a:r>
              <a:rPr lang="en-US" altLang="zh-CN" sz="10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45" cstate="print"/>
          <a:stretch>
            <a:fillRect/>
          </a:stretch>
        </p:blipFill>
        <p:spPr>
          <a:xfrm>
            <a:off x="1644650" y="1094740"/>
            <a:ext cx="1441551" cy="64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46" cstate="print"/>
          <a:stretch>
            <a:fillRect/>
          </a:stretch>
        </p:blipFill>
        <p:spPr>
          <a:xfrm>
            <a:off x="3103880" y="1094740"/>
            <a:ext cx="1627420" cy="6480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47" cstate="print"/>
          <a:stretch>
            <a:fillRect/>
          </a:stretch>
        </p:blipFill>
        <p:spPr>
          <a:xfrm>
            <a:off x="5118100" y="1094740"/>
            <a:ext cx="1004906" cy="648000"/>
          </a:xfrm>
          <a:prstGeom prst="rect">
            <a:avLst/>
          </a:prstGeom>
        </p:spPr>
      </p:pic>
      <p:pic>
        <p:nvPicPr>
          <p:cNvPr id="102" name="图片 101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48" cstate="print"/>
          <a:stretch>
            <a:fillRect/>
          </a:stretch>
        </p:blipFill>
        <p:spPr>
          <a:xfrm rot="16200000">
            <a:off x="11099165" y="1094740"/>
            <a:ext cx="576000" cy="72000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17" name="组合 16"/>
          <p:cNvGrpSpPr/>
          <p:nvPr/>
        </p:nvGrpSpPr>
        <p:grpSpPr>
          <a:xfrm>
            <a:off x="6510020" y="1130300"/>
            <a:ext cx="1318260" cy="467360"/>
            <a:chOff x="10252" y="1780"/>
            <a:chExt cx="2076" cy="736"/>
          </a:xfrm>
        </p:grpSpPr>
        <p:pic>
          <p:nvPicPr>
            <p:cNvPr id="10" name="图片 9"/>
            <p:cNvPicPr>
              <a:picLocks noChangeAspect="1"/>
            </p:cNvPicPr>
            <p:nvPr>
              <p:custDataLst>
                <p:tags r:id="rId42"/>
              </p:custDataLst>
            </p:nvPr>
          </p:nvPicPr>
          <p:blipFill>
            <a:blip r:embed="rId49" cstate="print"/>
            <a:stretch>
              <a:fillRect/>
            </a:stretch>
          </p:blipFill>
          <p:spPr>
            <a:xfrm>
              <a:off x="11364" y="1780"/>
              <a:ext cx="965" cy="737"/>
            </a:xfrm>
            <a:prstGeom prst="rect">
              <a:avLst/>
            </a:prstGeom>
          </p:spPr>
        </p:pic>
        <p:pic>
          <p:nvPicPr>
            <p:cNvPr id="13" name="图片 12"/>
            <p:cNvPicPr>
              <a:picLocks noChangeAspect="1"/>
            </p:cNvPicPr>
            <p:nvPr>
              <p:custDataLst>
                <p:tags r:id="rId43"/>
              </p:custDataLst>
            </p:nvPr>
          </p:nvPicPr>
          <p:blipFill>
            <a:blip r:embed="rId50" cstate="print"/>
            <a:stretch>
              <a:fillRect/>
            </a:stretch>
          </p:blipFill>
          <p:spPr>
            <a:xfrm>
              <a:off x="10252" y="1950"/>
              <a:ext cx="1121" cy="454"/>
            </a:xfrm>
            <a:prstGeom prst="rect">
              <a:avLst/>
            </a:prstGeom>
          </p:spPr>
        </p:pic>
      </p:grpSp>
      <p:grpSp>
        <p:nvGrpSpPr>
          <p:cNvPr id="22" name="组合 21"/>
          <p:cNvGrpSpPr/>
          <p:nvPr/>
        </p:nvGrpSpPr>
        <p:grpSpPr>
          <a:xfrm>
            <a:off x="8328660" y="1238250"/>
            <a:ext cx="872490" cy="359410"/>
            <a:chOff x="13358" y="1950"/>
            <a:chExt cx="1374" cy="566"/>
          </a:xfrm>
        </p:grpSpPr>
        <p:pic>
          <p:nvPicPr>
            <p:cNvPr id="18" name="图片 17"/>
            <p:cNvPicPr>
              <a:picLocks noChangeAspect="1"/>
            </p:cNvPicPr>
            <p:nvPr>
              <p:custDataLst>
                <p:tags r:id="rId40"/>
              </p:custDataLst>
            </p:nvPr>
          </p:nvPicPr>
          <p:blipFill>
            <a:blip r:embed="rId51" cstate="print"/>
            <a:stretch>
              <a:fillRect/>
            </a:stretch>
          </p:blipFill>
          <p:spPr>
            <a:xfrm>
              <a:off x="13358" y="1950"/>
              <a:ext cx="639" cy="567"/>
            </a:xfrm>
            <a:prstGeom prst="rect">
              <a:avLst/>
            </a:prstGeom>
          </p:spPr>
        </p:pic>
        <p:pic>
          <p:nvPicPr>
            <p:cNvPr id="19" name="图片 18"/>
            <p:cNvPicPr>
              <a:picLocks noChangeAspect="1"/>
            </p:cNvPicPr>
            <p:nvPr>
              <p:custDataLst>
                <p:tags r:id="rId41"/>
              </p:custDataLst>
            </p:nvPr>
          </p:nvPicPr>
          <p:blipFill>
            <a:blip r:embed="rId52" cstate="print"/>
            <a:stretch>
              <a:fillRect/>
            </a:stretch>
          </p:blipFill>
          <p:spPr>
            <a:xfrm>
              <a:off x="14130" y="1950"/>
              <a:ext cx="603" cy="567"/>
            </a:xfrm>
            <a:prstGeom prst="rect">
              <a:avLst/>
            </a:prstGeom>
          </p:spPr>
        </p:pic>
      </p:grpSp>
      <p:sp>
        <p:nvSpPr>
          <p:cNvPr id="24" name="文本框 34"/>
          <p:cNvSpPr txBox="1"/>
          <p:nvPr>
            <p:custDataLst>
              <p:tags r:id="rId18"/>
            </p:custDataLst>
          </p:nvPr>
        </p:nvSpPr>
        <p:spPr>
          <a:xfrm>
            <a:off x="9331325" y="1901190"/>
            <a:ext cx="144081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KCFB.B2x2 </a:t>
            </a:r>
          </a:p>
        </p:txBody>
      </p:sp>
      <p:grpSp>
        <p:nvGrpSpPr>
          <p:cNvPr id="25" name="组合 24"/>
          <p:cNvGrpSpPr/>
          <p:nvPr/>
        </p:nvGrpSpPr>
        <p:grpSpPr>
          <a:xfrm>
            <a:off x="9678035" y="1238250"/>
            <a:ext cx="872490" cy="359410"/>
            <a:chOff x="13358" y="1950"/>
            <a:chExt cx="1374" cy="566"/>
          </a:xfrm>
        </p:grpSpPr>
        <p:pic>
          <p:nvPicPr>
            <p:cNvPr id="26" name="图片 25"/>
            <p:cNvPicPr>
              <a:picLocks noChangeAspect="1"/>
            </p:cNvPicPr>
            <p:nvPr>
              <p:custDataLst>
                <p:tags r:id="rId38"/>
              </p:custDataLst>
            </p:nvPr>
          </p:nvPicPr>
          <p:blipFill>
            <a:blip r:embed="rId51" cstate="print"/>
            <a:stretch>
              <a:fillRect/>
            </a:stretch>
          </p:blipFill>
          <p:spPr>
            <a:xfrm>
              <a:off x="13358" y="1950"/>
              <a:ext cx="639" cy="567"/>
            </a:xfrm>
            <a:prstGeom prst="rect">
              <a:avLst/>
            </a:prstGeom>
          </p:spPr>
        </p:pic>
        <p:pic>
          <p:nvPicPr>
            <p:cNvPr id="27" name="图片 26"/>
            <p:cNvPicPr>
              <a:picLocks noChangeAspect="1"/>
            </p:cNvPicPr>
            <p:nvPr>
              <p:custDataLst>
                <p:tags r:id="rId39"/>
              </p:custDataLst>
            </p:nvPr>
          </p:nvPicPr>
          <p:blipFill>
            <a:blip r:embed="rId52" cstate="print"/>
            <a:stretch>
              <a:fillRect/>
            </a:stretch>
          </p:blipFill>
          <p:spPr>
            <a:xfrm>
              <a:off x="14130" y="1950"/>
              <a:ext cx="603" cy="567"/>
            </a:xfrm>
            <a:prstGeom prst="rect">
              <a:avLst/>
            </a:prstGeom>
          </p:spPr>
        </p:pic>
      </p:grpSp>
      <p:sp>
        <p:nvSpPr>
          <p:cNvPr id="28" name="文本框 34"/>
          <p:cNvSpPr txBox="1"/>
          <p:nvPr>
            <p:custDataLst>
              <p:tags r:id="rId19"/>
            </p:custDataLst>
          </p:nvPr>
        </p:nvSpPr>
        <p:spPr>
          <a:xfrm>
            <a:off x="8136890" y="2938145"/>
            <a:ext cx="133604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KCFB.U5x2 </a:t>
            </a:r>
          </a:p>
        </p:txBody>
      </p:sp>
      <p:sp>
        <p:nvSpPr>
          <p:cNvPr id="29" name="文本框 34"/>
          <p:cNvSpPr txBox="1"/>
          <p:nvPr>
            <p:custDataLst>
              <p:tags r:id="rId20"/>
            </p:custDataLst>
          </p:nvPr>
        </p:nvSpPr>
        <p:spPr>
          <a:xfrm>
            <a:off x="9472930" y="2904490"/>
            <a:ext cx="133604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KCFB.U6x2 </a:t>
            </a:r>
          </a:p>
        </p:txBody>
      </p:sp>
      <p:grpSp>
        <p:nvGrpSpPr>
          <p:cNvPr id="32" name="组合 31"/>
          <p:cNvGrpSpPr/>
          <p:nvPr/>
        </p:nvGrpSpPr>
        <p:grpSpPr>
          <a:xfrm>
            <a:off x="1644650" y="2472690"/>
            <a:ext cx="1088390" cy="431800"/>
            <a:chOff x="2590" y="3894"/>
            <a:chExt cx="1714" cy="680"/>
          </a:xfrm>
        </p:grpSpPr>
        <p:pic>
          <p:nvPicPr>
            <p:cNvPr id="30" name="图片 29"/>
            <p:cNvPicPr>
              <a:picLocks noChangeAspect="1"/>
            </p:cNvPicPr>
            <p:nvPr>
              <p:custDataLst>
                <p:tags r:id="rId36"/>
              </p:custDataLst>
            </p:nvPr>
          </p:nvPicPr>
          <p:blipFill>
            <a:blip r:embed="rId53" cstate="print"/>
            <a:stretch>
              <a:fillRect/>
            </a:stretch>
          </p:blipFill>
          <p:spPr>
            <a:xfrm>
              <a:off x="2590" y="3894"/>
              <a:ext cx="808" cy="680"/>
            </a:xfrm>
            <a:prstGeom prst="rect">
              <a:avLst/>
            </a:prstGeom>
          </p:spPr>
        </p:pic>
        <p:pic>
          <p:nvPicPr>
            <p:cNvPr id="31" name="图片 30"/>
            <p:cNvPicPr>
              <a:picLocks noChangeAspect="1"/>
            </p:cNvPicPr>
            <p:nvPr>
              <p:custDataLst>
                <p:tags r:id="rId37"/>
              </p:custDataLst>
            </p:nvPr>
          </p:nvPicPr>
          <p:blipFill>
            <a:blip r:embed="rId54" cstate="print"/>
            <a:stretch>
              <a:fillRect/>
            </a:stretch>
          </p:blipFill>
          <p:spPr>
            <a:xfrm>
              <a:off x="3494" y="3894"/>
              <a:ext cx="810" cy="680"/>
            </a:xfrm>
            <a:prstGeom prst="rect">
              <a:avLst/>
            </a:prstGeom>
          </p:spPr>
        </p:pic>
      </p:grpSp>
      <p:grpSp>
        <p:nvGrpSpPr>
          <p:cNvPr id="33" name="组合 32"/>
          <p:cNvGrpSpPr/>
          <p:nvPr/>
        </p:nvGrpSpPr>
        <p:grpSpPr>
          <a:xfrm>
            <a:off x="9608185" y="2472690"/>
            <a:ext cx="1088390" cy="431800"/>
            <a:chOff x="2590" y="3894"/>
            <a:chExt cx="1714" cy="680"/>
          </a:xfrm>
        </p:grpSpPr>
        <p:pic>
          <p:nvPicPr>
            <p:cNvPr id="34" name="图片 33"/>
            <p:cNvPicPr>
              <a:picLocks noChangeAspect="1"/>
            </p:cNvPicPr>
            <p:nvPr>
              <p:custDataLst>
                <p:tags r:id="rId34"/>
              </p:custDataLst>
            </p:nvPr>
          </p:nvPicPr>
          <p:blipFill>
            <a:blip r:embed="rId53" cstate="print"/>
            <a:stretch>
              <a:fillRect/>
            </a:stretch>
          </p:blipFill>
          <p:spPr>
            <a:xfrm>
              <a:off x="2590" y="3894"/>
              <a:ext cx="808" cy="680"/>
            </a:xfrm>
            <a:prstGeom prst="rect">
              <a:avLst/>
            </a:prstGeom>
          </p:spPr>
        </p:pic>
        <p:pic>
          <p:nvPicPr>
            <p:cNvPr id="35" name="图片 34"/>
            <p:cNvPicPr>
              <a:picLocks noChangeAspect="1"/>
            </p:cNvPicPr>
            <p:nvPr>
              <p:custDataLst>
                <p:tags r:id="rId35"/>
              </p:custDataLst>
            </p:nvPr>
          </p:nvPicPr>
          <p:blipFill>
            <a:blip r:embed="rId54" cstate="print"/>
            <a:stretch>
              <a:fillRect/>
            </a:stretch>
          </p:blipFill>
          <p:spPr>
            <a:xfrm>
              <a:off x="3494" y="3894"/>
              <a:ext cx="810" cy="680"/>
            </a:xfrm>
            <a:prstGeom prst="rect">
              <a:avLst/>
            </a:prstGeom>
          </p:spPr>
        </p:pic>
      </p:grpSp>
      <p:grpSp>
        <p:nvGrpSpPr>
          <p:cNvPr id="36" name="组合 35"/>
          <p:cNvGrpSpPr/>
          <p:nvPr/>
        </p:nvGrpSpPr>
        <p:grpSpPr>
          <a:xfrm>
            <a:off x="8232775" y="2472690"/>
            <a:ext cx="1088390" cy="431800"/>
            <a:chOff x="2590" y="3894"/>
            <a:chExt cx="1714" cy="680"/>
          </a:xfrm>
        </p:grpSpPr>
        <p:pic>
          <p:nvPicPr>
            <p:cNvPr id="37" name="图片 36"/>
            <p:cNvPicPr>
              <a:picLocks noChangeAspect="1"/>
            </p:cNvPicPr>
            <p:nvPr>
              <p:custDataLst>
                <p:tags r:id="rId32"/>
              </p:custDataLst>
            </p:nvPr>
          </p:nvPicPr>
          <p:blipFill>
            <a:blip r:embed="rId53" cstate="print"/>
            <a:stretch>
              <a:fillRect/>
            </a:stretch>
          </p:blipFill>
          <p:spPr>
            <a:xfrm>
              <a:off x="2590" y="3894"/>
              <a:ext cx="808" cy="680"/>
            </a:xfrm>
            <a:prstGeom prst="rect">
              <a:avLst/>
            </a:prstGeom>
          </p:spPr>
        </p:pic>
        <p:pic>
          <p:nvPicPr>
            <p:cNvPr id="38" name="图片 37"/>
            <p:cNvPicPr>
              <a:picLocks noChangeAspect="1"/>
            </p:cNvPicPr>
            <p:nvPr>
              <p:custDataLst>
                <p:tags r:id="rId33"/>
              </p:custDataLst>
            </p:nvPr>
          </p:nvPicPr>
          <p:blipFill>
            <a:blip r:embed="rId54" cstate="print"/>
            <a:stretch>
              <a:fillRect/>
            </a:stretch>
          </p:blipFill>
          <p:spPr>
            <a:xfrm>
              <a:off x="3494" y="3894"/>
              <a:ext cx="810" cy="680"/>
            </a:xfrm>
            <a:prstGeom prst="rect">
              <a:avLst/>
            </a:prstGeom>
          </p:spPr>
        </p:pic>
      </p:grpSp>
      <p:grpSp>
        <p:nvGrpSpPr>
          <p:cNvPr id="39" name="组合 38"/>
          <p:cNvGrpSpPr/>
          <p:nvPr/>
        </p:nvGrpSpPr>
        <p:grpSpPr>
          <a:xfrm>
            <a:off x="6598920" y="2472690"/>
            <a:ext cx="1088390" cy="431800"/>
            <a:chOff x="2590" y="3894"/>
            <a:chExt cx="1714" cy="680"/>
          </a:xfrm>
        </p:grpSpPr>
        <p:pic>
          <p:nvPicPr>
            <p:cNvPr id="40" name="图片 39"/>
            <p:cNvPicPr>
              <a:picLocks noChangeAspect="1"/>
            </p:cNvPicPr>
            <p:nvPr>
              <p:custDataLst>
                <p:tags r:id="rId30"/>
              </p:custDataLst>
            </p:nvPr>
          </p:nvPicPr>
          <p:blipFill>
            <a:blip r:embed="rId53" cstate="print"/>
            <a:stretch>
              <a:fillRect/>
            </a:stretch>
          </p:blipFill>
          <p:spPr>
            <a:xfrm>
              <a:off x="2590" y="3894"/>
              <a:ext cx="808" cy="680"/>
            </a:xfrm>
            <a:prstGeom prst="rect">
              <a:avLst/>
            </a:prstGeom>
          </p:spPr>
        </p:pic>
        <p:pic>
          <p:nvPicPr>
            <p:cNvPr id="41" name="图片 40"/>
            <p:cNvPicPr>
              <a:picLocks noChangeAspect="1"/>
            </p:cNvPicPr>
            <p:nvPr>
              <p:custDataLst>
                <p:tags r:id="rId31"/>
              </p:custDataLst>
            </p:nvPr>
          </p:nvPicPr>
          <p:blipFill>
            <a:blip r:embed="rId54" cstate="print"/>
            <a:stretch>
              <a:fillRect/>
            </a:stretch>
          </p:blipFill>
          <p:spPr>
            <a:xfrm>
              <a:off x="3494" y="3894"/>
              <a:ext cx="810" cy="680"/>
            </a:xfrm>
            <a:prstGeom prst="rect">
              <a:avLst/>
            </a:prstGeom>
          </p:spPr>
        </p:pic>
      </p:grpSp>
      <p:grpSp>
        <p:nvGrpSpPr>
          <p:cNvPr id="42" name="组合 41"/>
          <p:cNvGrpSpPr/>
          <p:nvPr/>
        </p:nvGrpSpPr>
        <p:grpSpPr>
          <a:xfrm>
            <a:off x="5034915" y="2472690"/>
            <a:ext cx="1088390" cy="431800"/>
            <a:chOff x="2590" y="3894"/>
            <a:chExt cx="1714" cy="680"/>
          </a:xfrm>
        </p:grpSpPr>
        <p:pic>
          <p:nvPicPr>
            <p:cNvPr id="43" name="图片 42"/>
            <p:cNvPicPr>
              <a:picLocks noChangeAspect="1"/>
            </p:cNvPicPr>
            <p:nvPr>
              <p:custDataLst>
                <p:tags r:id="rId28"/>
              </p:custDataLst>
            </p:nvPr>
          </p:nvPicPr>
          <p:blipFill>
            <a:blip r:embed="rId53" cstate="print"/>
            <a:stretch>
              <a:fillRect/>
            </a:stretch>
          </p:blipFill>
          <p:spPr>
            <a:xfrm>
              <a:off x="2590" y="3894"/>
              <a:ext cx="808" cy="680"/>
            </a:xfrm>
            <a:prstGeom prst="rect">
              <a:avLst/>
            </a:prstGeom>
          </p:spPr>
        </p:pic>
        <p:pic>
          <p:nvPicPr>
            <p:cNvPr id="44" name="图片 43"/>
            <p:cNvPicPr>
              <a:picLocks noChangeAspect="1"/>
            </p:cNvPicPr>
            <p:nvPr>
              <p:custDataLst>
                <p:tags r:id="rId29"/>
              </p:custDataLst>
            </p:nvPr>
          </p:nvPicPr>
          <p:blipFill>
            <a:blip r:embed="rId54" cstate="print"/>
            <a:stretch>
              <a:fillRect/>
            </a:stretch>
          </p:blipFill>
          <p:spPr>
            <a:xfrm>
              <a:off x="3494" y="3894"/>
              <a:ext cx="810" cy="680"/>
            </a:xfrm>
            <a:prstGeom prst="rect">
              <a:avLst/>
            </a:prstGeom>
          </p:spPr>
        </p:pic>
      </p:grpSp>
      <p:grpSp>
        <p:nvGrpSpPr>
          <p:cNvPr id="46" name="组合 45"/>
          <p:cNvGrpSpPr/>
          <p:nvPr/>
        </p:nvGrpSpPr>
        <p:grpSpPr>
          <a:xfrm>
            <a:off x="3311525" y="2472690"/>
            <a:ext cx="1088390" cy="431800"/>
            <a:chOff x="2590" y="3894"/>
            <a:chExt cx="1714" cy="680"/>
          </a:xfrm>
        </p:grpSpPr>
        <p:pic>
          <p:nvPicPr>
            <p:cNvPr id="47" name="图片 46"/>
            <p:cNvPicPr>
              <a:picLocks noChangeAspect="1"/>
            </p:cNvPicPr>
            <p:nvPr>
              <p:custDataLst>
                <p:tags r:id="rId26"/>
              </p:custDataLst>
            </p:nvPr>
          </p:nvPicPr>
          <p:blipFill>
            <a:blip r:embed="rId53" cstate="print"/>
            <a:stretch>
              <a:fillRect/>
            </a:stretch>
          </p:blipFill>
          <p:spPr>
            <a:xfrm>
              <a:off x="2590" y="3894"/>
              <a:ext cx="808" cy="680"/>
            </a:xfrm>
            <a:prstGeom prst="rect">
              <a:avLst/>
            </a:prstGeom>
          </p:spPr>
        </p:pic>
        <p:pic>
          <p:nvPicPr>
            <p:cNvPr id="48" name="图片 47"/>
            <p:cNvPicPr>
              <a:picLocks noChangeAspect="1"/>
            </p:cNvPicPr>
            <p:nvPr>
              <p:custDataLst>
                <p:tags r:id="rId27"/>
              </p:custDataLst>
            </p:nvPr>
          </p:nvPicPr>
          <p:blipFill>
            <a:blip r:embed="rId54" cstate="print"/>
            <a:stretch>
              <a:fillRect/>
            </a:stretch>
          </p:blipFill>
          <p:spPr>
            <a:xfrm>
              <a:off x="3494" y="3894"/>
              <a:ext cx="810" cy="680"/>
            </a:xfrm>
            <a:prstGeom prst="rect">
              <a:avLst/>
            </a:prstGeom>
          </p:spPr>
        </p:pic>
      </p:grpSp>
      <p:sp>
        <p:nvSpPr>
          <p:cNvPr id="64" name="矩形 63"/>
          <p:cNvSpPr/>
          <p:nvPr>
            <p:custDataLst>
              <p:tags r:id="rId21"/>
            </p:custDataLst>
          </p:nvPr>
        </p:nvSpPr>
        <p:spPr>
          <a:xfrm>
            <a:off x="562610" y="3662045"/>
            <a:ext cx="507365" cy="263715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ru-RU" altLang="zh-CN" b="1" dirty="0" smtClean="0"/>
              <a:t>ПОЛ</a:t>
            </a:r>
            <a:r>
              <a:rPr lang="en-US" altLang="zh-CN" b="1" dirty="0" smtClean="0"/>
              <a:t> </a:t>
            </a:r>
            <a:endParaRPr lang="en-US" altLang="zh-CN" b="1" dirty="0"/>
          </a:p>
        </p:txBody>
      </p:sp>
      <p:pic>
        <p:nvPicPr>
          <p:cNvPr id="65" name="图片 64"/>
          <p:cNvPicPr>
            <a:picLocks noChangeAspect="1"/>
          </p:cNvPicPr>
          <p:nvPr>
            <p:custDataLst>
              <p:tags r:id="rId22"/>
            </p:custDataLst>
          </p:nvPr>
        </p:nvPicPr>
        <p:blipFill>
          <a:blip r:embed="rId55" cstate="print"/>
          <a:stretch>
            <a:fillRect/>
          </a:stretch>
        </p:blipFill>
        <p:spPr>
          <a:xfrm>
            <a:off x="1318260" y="4013835"/>
            <a:ext cx="1222118" cy="252000"/>
          </a:xfrm>
          <a:prstGeom prst="rect">
            <a:avLst/>
          </a:prstGeom>
        </p:spPr>
      </p:pic>
      <p:pic>
        <p:nvPicPr>
          <p:cNvPr id="66" name="图片 65"/>
          <p:cNvPicPr>
            <a:picLocks noChangeAspect="1"/>
          </p:cNvPicPr>
          <p:nvPr>
            <p:custDataLst>
              <p:tags r:id="rId23"/>
            </p:custDataLst>
          </p:nvPr>
        </p:nvPicPr>
        <p:blipFill>
          <a:blip r:embed="rId56" cstate="print"/>
          <a:stretch>
            <a:fillRect/>
          </a:stretch>
        </p:blipFill>
        <p:spPr>
          <a:xfrm>
            <a:off x="3212465" y="4013835"/>
            <a:ext cx="1261714" cy="252000"/>
          </a:xfrm>
          <a:prstGeom prst="rect">
            <a:avLst/>
          </a:prstGeom>
        </p:spPr>
      </p:pic>
      <p:pic>
        <p:nvPicPr>
          <p:cNvPr id="67" name="图片 66"/>
          <p:cNvPicPr>
            <a:picLocks noChangeAspect="1"/>
          </p:cNvPicPr>
          <p:nvPr>
            <p:custDataLst>
              <p:tags r:id="rId24"/>
            </p:custDataLst>
          </p:nvPr>
        </p:nvPicPr>
        <p:blipFill>
          <a:blip r:embed="rId57" cstate="print"/>
          <a:stretch>
            <a:fillRect/>
          </a:stretch>
        </p:blipFill>
        <p:spPr>
          <a:xfrm>
            <a:off x="5185410" y="3905885"/>
            <a:ext cx="585282" cy="468000"/>
          </a:xfrm>
          <a:prstGeom prst="rect">
            <a:avLst/>
          </a:prstGeom>
        </p:spPr>
      </p:pic>
      <p:pic>
        <p:nvPicPr>
          <p:cNvPr id="68" name="图片 67"/>
          <p:cNvPicPr>
            <a:picLocks noChangeAspect="1"/>
          </p:cNvPicPr>
          <p:nvPr>
            <p:custDataLst>
              <p:tags r:id="rId25"/>
            </p:custDataLst>
          </p:nvPr>
        </p:nvPicPr>
        <p:blipFill>
          <a:blip r:embed="rId58" cstate="print"/>
          <a:stretch>
            <a:fillRect/>
          </a:stretch>
        </p:blipFill>
        <p:spPr>
          <a:xfrm>
            <a:off x="6784340" y="3905885"/>
            <a:ext cx="437623" cy="4680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直接连接符 44"/>
          <p:cNvCxnSpPr/>
          <p:nvPr/>
        </p:nvCxnSpPr>
        <p:spPr>
          <a:xfrm>
            <a:off x="562541" y="3456416"/>
            <a:ext cx="10777812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文本框 34"/>
          <p:cNvSpPr txBox="1"/>
          <p:nvPr/>
        </p:nvSpPr>
        <p:spPr>
          <a:xfrm>
            <a:off x="1353184" y="4518025"/>
            <a:ext cx="1398807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KC</a:t>
            </a:r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WPC.L x2</a:t>
            </a:r>
            <a:endParaRPr lang="zh-CN" altLang="en-US" sz="14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0" name="文本框 34"/>
          <p:cNvSpPr txBox="1"/>
          <p:nvPr/>
        </p:nvSpPr>
        <p:spPr>
          <a:xfrm>
            <a:off x="6368415" y="4518025"/>
            <a:ext cx="121221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KCP1.W1 x7</a:t>
            </a:r>
          </a:p>
        </p:txBody>
      </p:sp>
      <p:sp>
        <p:nvSpPr>
          <p:cNvPr id="84" name="文本框 34"/>
          <p:cNvSpPr txBox="1"/>
          <p:nvPr/>
        </p:nvSpPr>
        <p:spPr>
          <a:xfrm>
            <a:off x="7846060" y="4496435"/>
            <a:ext cx="1306732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KCP1.W2 x1</a:t>
            </a:r>
            <a:endParaRPr lang="zh-CN" altLang="en-US" sz="14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16" name="文本框 34"/>
          <p:cNvSpPr txBox="1"/>
          <p:nvPr/>
        </p:nvSpPr>
        <p:spPr>
          <a:xfrm>
            <a:off x="3212465" y="4503420"/>
            <a:ext cx="1333158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KC</a:t>
            </a:r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WPC.R x2 </a:t>
            </a:r>
            <a:endParaRPr lang="zh-CN" altLang="en-US" sz="14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" name="文本框 34"/>
          <p:cNvSpPr txBox="1"/>
          <p:nvPr/>
        </p:nvSpPr>
        <p:spPr>
          <a:xfrm>
            <a:off x="4846564" y="4491648"/>
            <a:ext cx="12728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KCP2.W1 x3</a:t>
            </a:r>
            <a:endParaRPr lang="zh-CN" altLang="en-US" sz="14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2" name="文本框 34"/>
          <p:cNvSpPr txBox="1"/>
          <p:nvPr/>
        </p:nvSpPr>
        <p:spPr>
          <a:xfrm>
            <a:off x="7607300" y="5885180"/>
            <a:ext cx="152781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KC</a:t>
            </a:r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PC1.W2 x4</a:t>
            </a:r>
            <a:endParaRPr lang="zh-CN" altLang="en-US" sz="14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5" name="文本框 34"/>
          <p:cNvSpPr txBox="1"/>
          <p:nvPr/>
        </p:nvSpPr>
        <p:spPr>
          <a:xfrm>
            <a:off x="1284605" y="5885180"/>
            <a:ext cx="122364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KCP1.W4x2 </a:t>
            </a:r>
            <a:endParaRPr lang="zh-CN" altLang="en-US" sz="14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6" name="文本框 34"/>
          <p:cNvSpPr txBox="1"/>
          <p:nvPr/>
        </p:nvSpPr>
        <p:spPr>
          <a:xfrm>
            <a:off x="2672080" y="5876925"/>
            <a:ext cx="122110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KCP1.W5 x2 </a:t>
            </a:r>
          </a:p>
        </p:txBody>
      </p:sp>
      <p:sp>
        <p:nvSpPr>
          <p:cNvPr id="21" name="文本框 34"/>
          <p:cNvSpPr txBox="1"/>
          <p:nvPr/>
        </p:nvSpPr>
        <p:spPr>
          <a:xfrm>
            <a:off x="10772140" y="4518025"/>
            <a:ext cx="141986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KCPC1.W1 x8</a:t>
            </a:r>
            <a:endParaRPr lang="zh-CN" altLang="en-US" sz="14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" name="Text Box 7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0" y="0"/>
            <a:ext cx="5977890" cy="459105"/>
          </a:xfrm>
          <a:prstGeom prst="rect">
            <a:avLst/>
          </a:prstGeom>
          <a:solidFill>
            <a:srgbClr val="E7E6E6"/>
          </a:solidFill>
          <a:ln>
            <a:noFill/>
          </a:ln>
        </p:spPr>
        <p:txBody>
          <a:bodyPr wrap="square" lIns="91328" tIns="45664" rIns="91328" bIns="4566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zh-CN" altLang="en-US" sz="24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Ⅱ</a:t>
            </a:r>
            <a:r>
              <a:rPr lang="ru-RU" altLang="zh-CN" sz="24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.</a:t>
            </a:r>
            <a:r>
              <a:rPr lang="ru-RU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Аксессуары и детали </a:t>
            </a:r>
            <a:r>
              <a:rPr lang="en-US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(</a:t>
            </a:r>
            <a:r>
              <a:rPr lang="en-US" sz="2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1)</a:t>
            </a:r>
            <a:endParaRPr lang="zh-CN" altLang="en-US" sz="2400" b="1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23" name="矩形 22"/>
          <p:cNvSpPr/>
          <p:nvPr>
            <p:custDataLst>
              <p:tags r:id="rId3"/>
            </p:custDataLst>
          </p:nvPr>
        </p:nvSpPr>
        <p:spPr>
          <a:xfrm>
            <a:off x="563245" y="3564890"/>
            <a:ext cx="507365" cy="281432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mongolianVert" rtlCol="0" anchor="ctr"/>
          <a:lstStyle/>
          <a:p>
            <a:pPr algn="ctr"/>
            <a:r>
              <a:rPr lang="ru-RU" altLang="zh-CN" b="1" dirty="0" smtClean="0"/>
              <a:t>СТЕНА</a:t>
            </a:r>
            <a:endParaRPr lang="en-US" altLang="zh-CN" b="1" dirty="0"/>
          </a:p>
        </p:txBody>
      </p:sp>
      <p:sp>
        <p:nvSpPr>
          <p:cNvPr id="87" name="文本框 34"/>
          <p:cNvSpPr txBox="1"/>
          <p:nvPr>
            <p:custDataLst>
              <p:tags r:id="rId4"/>
            </p:custDataLst>
          </p:nvPr>
        </p:nvSpPr>
        <p:spPr>
          <a:xfrm>
            <a:off x="1447165" y="2938145"/>
            <a:ext cx="142684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buClrTx/>
              <a:buSzTx/>
              <a:buFontTx/>
            </a:pPr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KCRRx2 </a:t>
            </a:r>
          </a:p>
        </p:txBody>
      </p:sp>
      <p:sp>
        <p:nvSpPr>
          <p:cNvPr id="88" name="文本框 34"/>
          <p:cNvSpPr txBox="1"/>
          <p:nvPr>
            <p:custDataLst>
              <p:tags r:id="rId5"/>
            </p:custDataLst>
          </p:nvPr>
        </p:nvSpPr>
        <p:spPr>
          <a:xfrm>
            <a:off x="1447165" y="1891665"/>
            <a:ext cx="142684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KCP2.DLx1</a:t>
            </a: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</a:p>
        </p:txBody>
      </p:sp>
      <p:sp>
        <p:nvSpPr>
          <p:cNvPr id="89" name="文本框 34"/>
          <p:cNvSpPr txBox="1"/>
          <p:nvPr>
            <p:custDataLst>
              <p:tags r:id="rId6"/>
            </p:custDataLst>
          </p:nvPr>
        </p:nvSpPr>
        <p:spPr>
          <a:xfrm>
            <a:off x="3103880" y="1891665"/>
            <a:ext cx="146812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KCP2.DRx1 </a:t>
            </a:r>
          </a:p>
        </p:txBody>
      </p:sp>
      <p:sp>
        <p:nvSpPr>
          <p:cNvPr id="90" name="文本框 34"/>
          <p:cNvSpPr txBox="1"/>
          <p:nvPr>
            <p:custDataLst>
              <p:tags r:id="rId7"/>
            </p:custDataLst>
          </p:nvPr>
        </p:nvSpPr>
        <p:spPr>
          <a:xfrm>
            <a:off x="4872990" y="1891665"/>
            <a:ext cx="149542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KCRBLx4</a:t>
            </a:r>
            <a:endParaRPr lang="en-US" altLang="zh-CN" sz="10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1" name="文本框 34"/>
          <p:cNvSpPr txBox="1"/>
          <p:nvPr>
            <p:custDataLst>
              <p:tags r:id="rId8"/>
            </p:custDataLst>
          </p:nvPr>
        </p:nvSpPr>
        <p:spPr>
          <a:xfrm>
            <a:off x="6593840" y="1891665"/>
            <a:ext cx="1248898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KCRBH.Bx4 </a:t>
            </a:r>
          </a:p>
        </p:txBody>
      </p:sp>
      <p:sp>
        <p:nvSpPr>
          <p:cNvPr id="92" name="文本框 34"/>
          <p:cNvSpPr txBox="1"/>
          <p:nvPr>
            <p:custDataLst>
              <p:tags r:id="rId9"/>
            </p:custDataLst>
          </p:nvPr>
        </p:nvSpPr>
        <p:spPr>
          <a:xfrm>
            <a:off x="8032115" y="1901190"/>
            <a:ext cx="144081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KCRBH.Cx4 </a:t>
            </a:r>
          </a:p>
        </p:txBody>
      </p:sp>
      <p:sp>
        <p:nvSpPr>
          <p:cNvPr id="3" name="文本框 34"/>
          <p:cNvSpPr txBox="1"/>
          <p:nvPr>
            <p:custDataLst>
              <p:tags r:id="rId10"/>
            </p:custDataLst>
          </p:nvPr>
        </p:nvSpPr>
        <p:spPr>
          <a:xfrm>
            <a:off x="9371965" y="5827395"/>
            <a:ext cx="1337066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KCP2.W2 x2</a:t>
            </a:r>
            <a:endParaRPr lang="zh-CN" altLang="en-US" sz="14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文本框 34"/>
          <p:cNvSpPr txBox="1"/>
          <p:nvPr>
            <p:custDataLst>
              <p:tags r:id="rId11"/>
            </p:custDataLst>
          </p:nvPr>
        </p:nvSpPr>
        <p:spPr>
          <a:xfrm>
            <a:off x="4618355" y="5885180"/>
            <a:ext cx="1413168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KCPCH.W1 x1 </a:t>
            </a:r>
          </a:p>
        </p:txBody>
      </p:sp>
      <p:sp>
        <p:nvSpPr>
          <p:cNvPr id="8" name="文本框 34"/>
          <p:cNvSpPr txBox="1"/>
          <p:nvPr>
            <p:custDataLst>
              <p:tags r:id="rId12"/>
            </p:custDataLst>
          </p:nvPr>
        </p:nvSpPr>
        <p:spPr>
          <a:xfrm>
            <a:off x="6215380" y="5876925"/>
            <a:ext cx="1381174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KCPCH.W2 x2 </a:t>
            </a:r>
          </a:p>
        </p:txBody>
      </p:sp>
      <p:sp>
        <p:nvSpPr>
          <p:cNvPr id="14" name="文本框 34"/>
          <p:cNvSpPr txBox="1"/>
          <p:nvPr>
            <p:custDataLst>
              <p:tags r:id="rId13"/>
            </p:custDataLst>
          </p:nvPr>
        </p:nvSpPr>
        <p:spPr>
          <a:xfrm>
            <a:off x="10696575" y="1901190"/>
            <a:ext cx="149542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KCP1.R2x4</a:t>
            </a:r>
            <a:r>
              <a:rPr lang="en-US" altLang="zh-CN" sz="10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</a:p>
        </p:txBody>
      </p:sp>
      <p:sp>
        <p:nvSpPr>
          <p:cNvPr id="20" name="文本框 34"/>
          <p:cNvSpPr txBox="1"/>
          <p:nvPr>
            <p:custDataLst>
              <p:tags r:id="rId14"/>
            </p:custDataLst>
          </p:nvPr>
        </p:nvSpPr>
        <p:spPr>
          <a:xfrm>
            <a:off x="9321165" y="4518025"/>
            <a:ext cx="129115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KCP1.W3 x2</a:t>
            </a:r>
            <a:endParaRPr lang="zh-CN" altLang="en-US" sz="14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4" name="文本框 34"/>
          <p:cNvSpPr txBox="1"/>
          <p:nvPr>
            <p:custDataLst>
              <p:tags r:id="rId15"/>
            </p:custDataLst>
          </p:nvPr>
        </p:nvSpPr>
        <p:spPr>
          <a:xfrm>
            <a:off x="9331325" y="1901190"/>
            <a:ext cx="144081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KCP1.R1x6 </a:t>
            </a:r>
          </a:p>
        </p:txBody>
      </p:sp>
      <p:grpSp>
        <p:nvGrpSpPr>
          <p:cNvPr id="51" name="组合 50"/>
          <p:cNvGrpSpPr/>
          <p:nvPr/>
        </p:nvGrpSpPr>
        <p:grpSpPr>
          <a:xfrm>
            <a:off x="1447165" y="3839845"/>
            <a:ext cx="1093470" cy="467360"/>
            <a:chOff x="2279" y="6047"/>
            <a:chExt cx="1722" cy="736"/>
          </a:xfrm>
        </p:grpSpPr>
        <p:pic>
          <p:nvPicPr>
            <p:cNvPr id="49" name="图片 48"/>
            <p:cNvPicPr>
              <a:picLocks noChangeAspect="1"/>
            </p:cNvPicPr>
            <p:nvPr>
              <p:custDataLst>
                <p:tags r:id="rId41"/>
              </p:custDataLst>
            </p:nvPr>
          </p:nvPicPr>
          <p:blipFill>
            <a:blip r:embed="rId44" cstate="print"/>
            <a:stretch>
              <a:fillRect/>
            </a:stretch>
          </p:blipFill>
          <p:spPr>
            <a:xfrm>
              <a:off x="2279" y="6047"/>
              <a:ext cx="748" cy="737"/>
            </a:xfrm>
            <a:prstGeom prst="rect">
              <a:avLst/>
            </a:prstGeom>
          </p:spPr>
        </p:pic>
        <p:pic>
          <p:nvPicPr>
            <p:cNvPr id="50" name="图片 49"/>
            <p:cNvPicPr>
              <a:picLocks noChangeAspect="1"/>
            </p:cNvPicPr>
            <p:nvPr>
              <p:custDataLst>
                <p:tags r:id="rId42"/>
              </p:custDataLst>
            </p:nvPr>
          </p:nvPicPr>
          <p:blipFill>
            <a:blip r:embed="rId45" cstate="print"/>
            <a:stretch>
              <a:fillRect/>
            </a:stretch>
          </p:blipFill>
          <p:spPr>
            <a:xfrm>
              <a:off x="3073" y="6047"/>
              <a:ext cx="928" cy="737"/>
            </a:xfrm>
            <a:prstGeom prst="rect">
              <a:avLst/>
            </a:prstGeom>
          </p:spPr>
        </p:pic>
      </p:grpSp>
      <p:grpSp>
        <p:nvGrpSpPr>
          <p:cNvPr id="52" name="组合 51"/>
          <p:cNvGrpSpPr/>
          <p:nvPr/>
        </p:nvGrpSpPr>
        <p:grpSpPr>
          <a:xfrm>
            <a:off x="3253105" y="3827145"/>
            <a:ext cx="1263650" cy="533400"/>
            <a:chOff x="5215" y="6020"/>
            <a:chExt cx="1990" cy="840"/>
          </a:xfrm>
        </p:grpSpPr>
        <p:pic>
          <p:nvPicPr>
            <p:cNvPr id="72" name="图片 71" descr="1670376920994"/>
            <p:cNvPicPr>
              <a:picLocks noChangeAspect="1"/>
            </p:cNvPicPr>
            <p:nvPr>
              <p:custDataLst>
                <p:tags r:id="rId39"/>
              </p:custDataLst>
            </p:nvPr>
          </p:nvPicPr>
          <p:blipFill>
            <a:blip r:embed="rId46"/>
            <a:stretch>
              <a:fillRect/>
            </a:stretch>
          </p:blipFill>
          <p:spPr>
            <a:xfrm>
              <a:off x="6115" y="6040"/>
              <a:ext cx="1091" cy="821"/>
            </a:xfrm>
            <a:prstGeom prst="rect">
              <a:avLst/>
            </a:prstGeom>
          </p:spPr>
        </p:pic>
        <p:pic>
          <p:nvPicPr>
            <p:cNvPr id="73" name="图片 72" descr="1670377005082"/>
            <p:cNvPicPr>
              <a:picLocks noChangeAspect="1"/>
            </p:cNvPicPr>
            <p:nvPr>
              <p:custDataLst>
                <p:tags r:id="rId40"/>
              </p:custDataLst>
            </p:nvPr>
          </p:nvPicPr>
          <p:blipFill>
            <a:blip r:embed="rId47" cstate="print"/>
            <a:stretch>
              <a:fillRect/>
            </a:stretch>
          </p:blipFill>
          <p:spPr>
            <a:xfrm>
              <a:off x="5215" y="6020"/>
              <a:ext cx="821" cy="764"/>
            </a:xfrm>
            <a:prstGeom prst="rect">
              <a:avLst/>
            </a:prstGeom>
          </p:spPr>
        </p:pic>
      </p:grpSp>
      <p:pic>
        <p:nvPicPr>
          <p:cNvPr id="53" name="图片 52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48" cstate="print"/>
          <a:stretch>
            <a:fillRect/>
          </a:stretch>
        </p:blipFill>
        <p:spPr>
          <a:xfrm>
            <a:off x="5077460" y="3844290"/>
            <a:ext cx="1045663" cy="468000"/>
          </a:xfrm>
          <a:prstGeom prst="rect">
            <a:avLst/>
          </a:prstGeom>
        </p:spPr>
      </p:pic>
      <p:pic>
        <p:nvPicPr>
          <p:cNvPr id="54" name="图片 53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49" cstate="print"/>
          <a:stretch>
            <a:fillRect/>
          </a:stretch>
        </p:blipFill>
        <p:spPr>
          <a:xfrm>
            <a:off x="6565900" y="3839845"/>
            <a:ext cx="1041120" cy="468000"/>
          </a:xfrm>
          <a:prstGeom prst="rect">
            <a:avLst/>
          </a:prstGeom>
        </p:spPr>
      </p:pic>
      <p:pic>
        <p:nvPicPr>
          <p:cNvPr id="55" name="图片 54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50" cstate="print"/>
          <a:stretch>
            <a:fillRect/>
          </a:stretch>
        </p:blipFill>
        <p:spPr>
          <a:xfrm>
            <a:off x="7957820" y="3844290"/>
            <a:ext cx="1041728" cy="468000"/>
          </a:xfrm>
          <a:prstGeom prst="rect">
            <a:avLst/>
          </a:prstGeom>
        </p:spPr>
      </p:pic>
      <p:pic>
        <p:nvPicPr>
          <p:cNvPr id="56" name="图片 55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51" cstate="print"/>
          <a:stretch>
            <a:fillRect/>
          </a:stretch>
        </p:blipFill>
        <p:spPr>
          <a:xfrm>
            <a:off x="9551670" y="3844290"/>
            <a:ext cx="692900" cy="468000"/>
          </a:xfrm>
          <a:prstGeom prst="rect">
            <a:avLst/>
          </a:prstGeom>
        </p:spPr>
      </p:pic>
      <p:pic>
        <p:nvPicPr>
          <p:cNvPr id="57" name="图片 56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52" cstate="print"/>
          <a:stretch>
            <a:fillRect/>
          </a:stretch>
        </p:blipFill>
        <p:spPr>
          <a:xfrm>
            <a:off x="11021060" y="3844290"/>
            <a:ext cx="725766" cy="468000"/>
          </a:xfrm>
          <a:prstGeom prst="rect">
            <a:avLst/>
          </a:prstGeom>
        </p:spPr>
      </p:pic>
      <p:pic>
        <p:nvPicPr>
          <p:cNvPr id="58" name="图片 57" descr="1666840144561"/>
          <p:cNvPicPr>
            <a:picLocks noChangeAspect="1"/>
          </p:cNvPicPr>
          <p:nvPr>
            <p:custDataLst>
              <p:tags r:id="rId21"/>
            </p:custDataLst>
          </p:nvPr>
        </p:nvPicPr>
        <p:blipFill>
          <a:blip r:embed="rId53"/>
          <a:stretch>
            <a:fillRect/>
          </a:stretch>
        </p:blipFill>
        <p:spPr>
          <a:xfrm>
            <a:off x="4812030" y="5101908"/>
            <a:ext cx="958850" cy="545465"/>
          </a:xfrm>
          <a:prstGeom prst="rect">
            <a:avLst/>
          </a:prstGeom>
        </p:spPr>
      </p:pic>
      <p:pic>
        <p:nvPicPr>
          <p:cNvPr id="59" name="图片 58" descr="1666840144561"/>
          <p:cNvPicPr>
            <a:picLocks noChangeAspect="1"/>
          </p:cNvPicPr>
          <p:nvPr>
            <p:custDataLst>
              <p:tags r:id="rId22"/>
            </p:custDataLst>
          </p:nvPr>
        </p:nvPicPr>
        <p:blipFill>
          <a:blip r:embed="rId53"/>
          <a:stretch>
            <a:fillRect/>
          </a:stretch>
        </p:blipFill>
        <p:spPr>
          <a:xfrm>
            <a:off x="6510020" y="5101908"/>
            <a:ext cx="958850" cy="545465"/>
          </a:xfrm>
          <a:prstGeom prst="rect">
            <a:avLst/>
          </a:prstGeom>
        </p:spPr>
      </p:pic>
      <p:pic>
        <p:nvPicPr>
          <p:cNvPr id="60" name="图片 59"/>
          <p:cNvPicPr>
            <a:picLocks noChangeAspect="1"/>
          </p:cNvPicPr>
          <p:nvPr>
            <p:custDataLst>
              <p:tags r:id="rId23"/>
            </p:custDataLst>
          </p:nvPr>
        </p:nvPicPr>
        <p:blipFill>
          <a:blip r:embed="rId52" cstate="print"/>
          <a:stretch>
            <a:fillRect/>
          </a:stretch>
        </p:blipFill>
        <p:spPr>
          <a:xfrm>
            <a:off x="8093075" y="5179695"/>
            <a:ext cx="725766" cy="468000"/>
          </a:xfrm>
          <a:prstGeom prst="rect">
            <a:avLst/>
          </a:prstGeom>
        </p:spPr>
      </p:pic>
      <p:pic>
        <p:nvPicPr>
          <p:cNvPr id="61" name="图片 60"/>
          <p:cNvPicPr>
            <a:picLocks noChangeAspect="1"/>
          </p:cNvPicPr>
          <p:nvPr>
            <p:custDataLst>
              <p:tags r:id="rId24"/>
            </p:custDataLst>
          </p:nvPr>
        </p:nvPicPr>
        <p:blipFill>
          <a:blip r:embed="rId54" cstate="print"/>
          <a:stretch>
            <a:fillRect/>
          </a:stretch>
        </p:blipFill>
        <p:spPr>
          <a:xfrm>
            <a:off x="1447165" y="5179695"/>
            <a:ext cx="924397" cy="468000"/>
          </a:xfrm>
          <a:prstGeom prst="rect">
            <a:avLst/>
          </a:prstGeom>
        </p:spPr>
      </p:pic>
      <p:pic>
        <p:nvPicPr>
          <p:cNvPr id="62" name="图片 61"/>
          <p:cNvPicPr>
            <a:picLocks noChangeAspect="1"/>
          </p:cNvPicPr>
          <p:nvPr>
            <p:custDataLst>
              <p:tags r:id="rId25"/>
            </p:custDataLst>
          </p:nvPr>
        </p:nvPicPr>
        <p:blipFill>
          <a:blip r:embed="rId55" cstate="print"/>
          <a:stretch>
            <a:fillRect/>
          </a:stretch>
        </p:blipFill>
        <p:spPr>
          <a:xfrm>
            <a:off x="2874010" y="5179695"/>
            <a:ext cx="813091" cy="468000"/>
          </a:xfrm>
          <a:prstGeom prst="rect">
            <a:avLst/>
          </a:prstGeom>
        </p:spPr>
      </p:pic>
      <p:pic>
        <p:nvPicPr>
          <p:cNvPr id="63" name="图片 62"/>
          <p:cNvPicPr>
            <a:picLocks noChangeAspect="1"/>
          </p:cNvPicPr>
          <p:nvPr>
            <p:custDataLst>
              <p:tags r:id="rId26"/>
            </p:custDataLst>
          </p:nvPr>
        </p:nvPicPr>
        <p:blipFill>
          <a:blip r:embed="rId56" cstate="print"/>
          <a:stretch>
            <a:fillRect/>
          </a:stretch>
        </p:blipFill>
        <p:spPr>
          <a:xfrm>
            <a:off x="9551670" y="5179695"/>
            <a:ext cx="726000" cy="468000"/>
          </a:xfrm>
          <a:prstGeom prst="rect">
            <a:avLst/>
          </a:prstGeom>
        </p:spPr>
      </p:pic>
      <p:sp>
        <p:nvSpPr>
          <p:cNvPr id="64" name="矩形 63"/>
          <p:cNvSpPr/>
          <p:nvPr>
            <p:custDataLst>
              <p:tags r:id="rId27"/>
            </p:custDataLst>
          </p:nvPr>
        </p:nvSpPr>
        <p:spPr>
          <a:xfrm>
            <a:off x="563245" y="528320"/>
            <a:ext cx="507365" cy="281432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mongolianVert" rtlCol="0" anchor="ctr"/>
          <a:lstStyle/>
          <a:p>
            <a:pPr algn="ctr"/>
            <a:r>
              <a:rPr lang="ru-RU" altLang="zh-CN" b="1" dirty="0" smtClean="0"/>
              <a:t>СТЕНА</a:t>
            </a:r>
            <a:endParaRPr lang="en-US" altLang="zh-CN" b="1" dirty="0"/>
          </a:p>
        </p:txBody>
      </p:sp>
      <p:pic>
        <p:nvPicPr>
          <p:cNvPr id="65" name="图片 64"/>
          <p:cNvPicPr>
            <a:picLocks noChangeAspect="1"/>
          </p:cNvPicPr>
          <p:nvPr>
            <p:custDataLst>
              <p:tags r:id="rId28"/>
            </p:custDataLst>
          </p:nvPr>
        </p:nvPicPr>
        <p:blipFill>
          <a:blip r:embed="rId57" cstate="print"/>
          <a:stretch>
            <a:fillRect/>
          </a:stretch>
        </p:blipFill>
        <p:spPr>
          <a:xfrm>
            <a:off x="1840865" y="1305560"/>
            <a:ext cx="1032828" cy="468000"/>
          </a:xfrm>
          <a:prstGeom prst="rect">
            <a:avLst/>
          </a:prstGeom>
        </p:spPr>
      </p:pic>
      <p:pic>
        <p:nvPicPr>
          <p:cNvPr id="66" name="图片 65"/>
          <p:cNvPicPr>
            <a:picLocks noChangeAspect="1"/>
          </p:cNvPicPr>
          <p:nvPr>
            <p:custDataLst>
              <p:tags r:id="rId29"/>
            </p:custDataLst>
          </p:nvPr>
        </p:nvPicPr>
        <p:blipFill>
          <a:blip r:embed="rId57" cstate="print"/>
          <a:stretch>
            <a:fillRect/>
          </a:stretch>
        </p:blipFill>
        <p:spPr>
          <a:xfrm>
            <a:off x="3366770" y="1305560"/>
            <a:ext cx="1032828" cy="468000"/>
          </a:xfrm>
          <a:prstGeom prst="rect">
            <a:avLst/>
          </a:prstGeom>
        </p:spPr>
      </p:pic>
      <p:grpSp>
        <p:nvGrpSpPr>
          <p:cNvPr id="69" name="组合 68"/>
          <p:cNvGrpSpPr/>
          <p:nvPr/>
        </p:nvGrpSpPr>
        <p:grpSpPr>
          <a:xfrm>
            <a:off x="4952365" y="1223645"/>
            <a:ext cx="1263015" cy="584200"/>
            <a:chOff x="7799" y="2056"/>
            <a:chExt cx="1989" cy="920"/>
          </a:xfrm>
        </p:grpSpPr>
        <p:pic>
          <p:nvPicPr>
            <p:cNvPr id="67" name="图片 66" descr="1666841546592"/>
            <p:cNvPicPr>
              <a:picLocks noChangeAspect="1"/>
            </p:cNvPicPr>
            <p:nvPr>
              <p:custDataLst>
                <p:tags r:id="rId37"/>
              </p:custDataLst>
            </p:nvPr>
          </p:nvPicPr>
          <p:blipFill>
            <a:blip r:embed="rId58" cstate="print"/>
            <a:stretch>
              <a:fillRect/>
            </a:stretch>
          </p:blipFill>
          <p:spPr>
            <a:xfrm>
              <a:off x="8554" y="2056"/>
              <a:ext cx="1234" cy="921"/>
            </a:xfrm>
            <a:prstGeom prst="rect">
              <a:avLst/>
            </a:prstGeom>
          </p:spPr>
        </p:pic>
        <p:pic>
          <p:nvPicPr>
            <p:cNvPr id="68" name="图片 67" descr="1666841582587(1)"/>
            <p:cNvPicPr>
              <a:picLocks noChangeAspect="1"/>
            </p:cNvPicPr>
            <p:nvPr>
              <p:custDataLst>
                <p:tags r:id="rId38"/>
              </p:custDataLst>
            </p:nvPr>
          </p:nvPicPr>
          <p:blipFill>
            <a:blip r:embed="rId59"/>
            <a:stretch>
              <a:fillRect/>
            </a:stretch>
          </p:blipFill>
          <p:spPr>
            <a:xfrm>
              <a:off x="7799" y="2111"/>
              <a:ext cx="745" cy="623"/>
            </a:xfrm>
            <a:prstGeom prst="rect">
              <a:avLst/>
            </a:prstGeom>
          </p:spPr>
        </p:pic>
      </p:grpSp>
      <p:grpSp>
        <p:nvGrpSpPr>
          <p:cNvPr id="74" name="组合 73"/>
          <p:cNvGrpSpPr/>
          <p:nvPr/>
        </p:nvGrpSpPr>
        <p:grpSpPr>
          <a:xfrm>
            <a:off x="6593840" y="1258570"/>
            <a:ext cx="1297305" cy="587375"/>
            <a:chOff x="10384" y="1982"/>
            <a:chExt cx="2043" cy="925"/>
          </a:xfrm>
        </p:grpSpPr>
        <p:pic>
          <p:nvPicPr>
            <p:cNvPr id="70" name="图片 69" descr="1666841946063"/>
            <p:cNvPicPr>
              <a:picLocks noChangeAspect="1"/>
            </p:cNvPicPr>
            <p:nvPr>
              <p:custDataLst>
                <p:tags r:id="rId35"/>
              </p:custDataLst>
            </p:nvPr>
          </p:nvPicPr>
          <p:blipFill>
            <a:blip r:embed="rId60"/>
            <a:stretch>
              <a:fillRect/>
            </a:stretch>
          </p:blipFill>
          <p:spPr>
            <a:xfrm>
              <a:off x="10384" y="1982"/>
              <a:ext cx="917" cy="632"/>
            </a:xfrm>
            <a:prstGeom prst="rect">
              <a:avLst/>
            </a:prstGeom>
          </p:spPr>
        </p:pic>
        <p:pic>
          <p:nvPicPr>
            <p:cNvPr id="71" name="图片 70" descr="1666841978127(1)"/>
            <p:cNvPicPr>
              <a:picLocks noChangeAspect="1"/>
            </p:cNvPicPr>
            <p:nvPr>
              <p:custDataLst>
                <p:tags r:id="rId36"/>
              </p:custDataLst>
            </p:nvPr>
          </p:nvPicPr>
          <p:blipFill>
            <a:blip r:embed="rId61"/>
            <a:stretch>
              <a:fillRect/>
            </a:stretch>
          </p:blipFill>
          <p:spPr>
            <a:xfrm>
              <a:off x="11455" y="2103"/>
              <a:ext cx="972" cy="804"/>
            </a:xfrm>
            <a:prstGeom prst="rect">
              <a:avLst/>
            </a:prstGeom>
          </p:spPr>
        </p:pic>
      </p:grpSp>
      <p:grpSp>
        <p:nvGrpSpPr>
          <p:cNvPr id="81" name="组合 80"/>
          <p:cNvGrpSpPr/>
          <p:nvPr/>
        </p:nvGrpSpPr>
        <p:grpSpPr>
          <a:xfrm>
            <a:off x="8128000" y="1216025"/>
            <a:ext cx="1243965" cy="556895"/>
            <a:chOff x="12800" y="1915"/>
            <a:chExt cx="1959" cy="877"/>
          </a:xfrm>
        </p:grpSpPr>
        <p:pic>
          <p:nvPicPr>
            <p:cNvPr id="75" name="图片 74" descr="1666842114273(1)"/>
            <p:cNvPicPr>
              <a:picLocks noChangeAspect="1"/>
            </p:cNvPicPr>
            <p:nvPr>
              <p:custDataLst>
                <p:tags r:id="rId33"/>
              </p:custDataLst>
            </p:nvPr>
          </p:nvPicPr>
          <p:blipFill>
            <a:blip r:embed="rId62"/>
            <a:stretch>
              <a:fillRect/>
            </a:stretch>
          </p:blipFill>
          <p:spPr>
            <a:xfrm>
              <a:off x="12800" y="1915"/>
              <a:ext cx="1247" cy="512"/>
            </a:xfrm>
            <a:prstGeom prst="rect">
              <a:avLst/>
            </a:prstGeom>
          </p:spPr>
        </p:pic>
        <p:pic>
          <p:nvPicPr>
            <p:cNvPr id="78" name="图片 77" descr="1666842150834(1)"/>
            <p:cNvPicPr>
              <a:picLocks noChangeAspect="1"/>
            </p:cNvPicPr>
            <p:nvPr>
              <p:custDataLst>
                <p:tags r:id="rId34"/>
              </p:custDataLst>
            </p:nvPr>
          </p:nvPicPr>
          <p:blipFill>
            <a:blip r:embed="rId63" cstate="print"/>
            <a:stretch>
              <a:fillRect/>
            </a:stretch>
          </p:blipFill>
          <p:spPr>
            <a:xfrm>
              <a:off x="13669" y="2104"/>
              <a:ext cx="1090" cy="689"/>
            </a:xfrm>
            <a:prstGeom prst="rect">
              <a:avLst/>
            </a:prstGeom>
          </p:spPr>
        </p:pic>
      </p:grpSp>
      <p:pic>
        <p:nvPicPr>
          <p:cNvPr id="82" name="图片 81" descr="1666842408191"/>
          <p:cNvPicPr>
            <a:picLocks noChangeAspect="1"/>
          </p:cNvPicPr>
          <p:nvPr>
            <p:custDataLst>
              <p:tags r:id="rId30"/>
            </p:custDataLst>
          </p:nvPr>
        </p:nvPicPr>
        <p:blipFill>
          <a:blip r:embed="rId64" cstate="print"/>
          <a:stretch>
            <a:fillRect/>
          </a:stretch>
        </p:blipFill>
        <p:spPr>
          <a:xfrm>
            <a:off x="9598343" y="1258253"/>
            <a:ext cx="1097915" cy="457835"/>
          </a:xfrm>
          <a:prstGeom prst="rect">
            <a:avLst/>
          </a:prstGeom>
        </p:spPr>
      </p:pic>
      <p:pic>
        <p:nvPicPr>
          <p:cNvPr id="85" name="图片 84"/>
          <p:cNvPicPr>
            <a:picLocks noChangeAspect="1"/>
          </p:cNvPicPr>
          <p:nvPr>
            <p:custDataLst>
              <p:tags r:id="rId31"/>
            </p:custDataLst>
          </p:nvPr>
        </p:nvPicPr>
        <p:blipFill>
          <a:blip r:embed="rId65" cstate="print"/>
          <a:stretch>
            <a:fillRect/>
          </a:stretch>
        </p:blipFill>
        <p:spPr>
          <a:xfrm>
            <a:off x="11021060" y="1248410"/>
            <a:ext cx="986420" cy="468000"/>
          </a:xfrm>
          <a:prstGeom prst="rect">
            <a:avLst/>
          </a:prstGeom>
        </p:spPr>
      </p:pic>
      <p:pic>
        <p:nvPicPr>
          <p:cNvPr id="86" name="图片 85"/>
          <p:cNvPicPr>
            <a:picLocks noChangeAspect="1"/>
          </p:cNvPicPr>
          <p:nvPr>
            <p:custDataLst>
              <p:tags r:id="rId32"/>
            </p:custDataLst>
          </p:nvPr>
        </p:nvPicPr>
        <p:blipFill>
          <a:blip r:embed="rId66" cstate="print"/>
          <a:stretch>
            <a:fillRect/>
          </a:stretch>
        </p:blipFill>
        <p:spPr>
          <a:xfrm>
            <a:off x="1840865" y="2348865"/>
            <a:ext cx="779232" cy="4680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直接连接符 44"/>
          <p:cNvCxnSpPr/>
          <p:nvPr/>
        </p:nvCxnSpPr>
        <p:spPr>
          <a:xfrm>
            <a:off x="562541" y="3492611"/>
            <a:ext cx="10777812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文本框 12"/>
          <p:cNvSpPr txBox="1"/>
          <p:nvPr/>
        </p:nvSpPr>
        <p:spPr>
          <a:xfrm>
            <a:off x="618191" y="4793985"/>
            <a:ext cx="395821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门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文本框 34"/>
          <p:cNvSpPr txBox="1"/>
          <p:nvPr/>
        </p:nvSpPr>
        <p:spPr>
          <a:xfrm>
            <a:off x="7708265" y="2757805"/>
            <a:ext cx="127190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kcRS1 x4</a:t>
            </a:r>
            <a:endParaRPr lang="zh-CN" altLang="en-US" sz="14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0" name="文本框 34"/>
          <p:cNvSpPr txBox="1"/>
          <p:nvPr/>
        </p:nvSpPr>
        <p:spPr>
          <a:xfrm>
            <a:off x="1483360" y="4356100"/>
            <a:ext cx="130048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KCDPL x2 </a:t>
            </a:r>
            <a:endParaRPr lang="zh-CN" altLang="en-US" sz="14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5" name="文本框 34"/>
          <p:cNvSpPr txBox="1"/>
          <p:nvPr/>
        </p:nvSpPr>
        <p:spPr>
          <a:xfrm>
            <a:off x="10440670" y="2757805"/>
            <a:ext cx="117030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DH1.H</a:t>
            </a: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x2 </a:t>
            </a:r>
            <a:endParaRPr lang="zh-CN" altLang="en-US" sz="14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4" name="文本框 12"/>
          <p:cNvSpPr txBox="1"/>
          <p:nvPr/>
        </p:nvSpPr>
        <p:spPr>
          <a:xfrm>
            <a:off x="618191" y="2362570"/>
            <a:ext cx="395821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顶</a:t>
            </a:r>
          </a:p>
          <a:p>
            <a:endParaRPr lang="zh-CN" altLang="en-US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文本框 34"/>
          <p:cNvSpPr txBox="1"/>
          <p:nvPr/>
        </p:nvSpPr>
        <p:spPr>
          <a:xfrm>
            <a:off x="9168765" y="2757805"/>
            <a:ext cx="127190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KCRST x1 </a:t>
            </a:r>
            <a:endParaRPr lang="zh-CN" altLang="en-US" sz="14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8" name="文本框 12"/>
          <p:cNvSpPr txBox="1"/>
          <p:nvPr/>
        </p:nvSpPr>
        <p:spPr>
          <a:xfrm>
            <a:off x="618191" y="1855840"/>
            <a:ext cx="395821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顶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0" name="文本框 34"/>
          <p:cNvSpPr txBox="1"/>
          <p:nvPr/>
        </p:nvSpPr>
        <p:spPr>
          <a:xfrm>
            <a:off x="1136015" y="1459230"/>
            <a:ext cx="1202739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KCRBLC x2</a:t>
            </a:r>
            <a:endParaRPr lang="zh-CN" altLang="en-US" sz="14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2" name="文本框 34"/>
          <p:cNvSpPr txBox="1"/>
          <p:nvPr/>
        </p:nvSpPr>
        <p:spPr>
          <a:xfrm>
            <a:off x="2643505" y="1470660"/>
            <a:ext cx="119570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KC</a:t>
            </a:r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RRH x2</a:t>
            </a:r>
            <a:endParaRPr lang="zh-CN" altLang="en-US" sz="14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5" name="文本框 34"/>
          <p:cNvSpPr txBox="1"/>
          <p:nvPr/>
        </p:nvSpPr>
        <p:spPr>
          <a:xfrm>
            <a:off x="4290695" y="1454785"/>
            <a:ext cx="1266043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KCRBC.L x2 </a:t>
            </a:r>
            <a:endParaRPr lang="zh-CN" altLang="en-US" sz="14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06" name="文本框 34"/>
          <p:cNvSpPr txBox="1"/>
          <p:nvPr/>
        </p:nvSpPr>
        <p:spPr>
          <a:xfrm>
            <a:off x="7544435" y="1459230"/>
            <a:ext cx="117030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KCRRC x1</a:t>
            </a:r>
            <a:endParaRPr lang="zh-CN" altLang="en-US" sz="14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22" name="文本框 34"/>
          <p:cNvSpPr txBox="1"/>
          <p:nvPr/>
        </p:nvSpPr>
        <p:spPr>
          <a:xfrm>
            <a:off x="8931910" y="1459230"/>
            <a:ext cx="1421765" cy="32385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WIR2.OUT</a:t>
            </a:r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x3</a:t>
            </a:r>
          </a:p>
          <a:p>
            <a:pPr algn="ctr"/>
            <a:endParaRPr lang="zh-CN" altLang="en-US" sz="1400" b="1" dirty="0" smtClean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文本框 34"/>
          <p:cNvSpPr txBox="1"/>
          <p:nvPr/>
        </p:nvSpPr>
        <p:spPr>
          <a:xfrm>
            <a:off x="6069330" y="2757805"/>
            <a:ext cx="163893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KCRSH x2</a:t>
            </a:r>
            <a:endParaRPr lang="zh-CN" altLang="en-US" sz="14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文本框 34"/>
          <p:cNvSpPr txBox="1"/>
          <p:nvPr/>
        </p:nvSpPr>
        <p:spPr>
          <a:xfrm>
            <a:off x="3434080" y="4356100"/>
            <a:ext cx="123761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sz="14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KCRS2</a:t>
            </a:r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x4</a:t>
            </a:r>
            <a:endParaRPr lang="zh-CN" altLang="en-US" sz="14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矩形 5"/>
          <p:cNvSpPr/>
          <p:nvPr>
            <p:custDataLst>
              <p:tags r:id="rId2"/>
            </p:custDataLst>
          </p:nvPr>
        </p:nvSpPr>
        <p:spPr>
          <a:xfrm>
            <a:off x="562610" y="753110"/>
            <a:ext cx="507365" cy="257429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mongolianVert" rtlCol="0" anchor="ctr"/>
          <a:lstStyle/>
          <a:p>
            <a:pPr algn="ctr"/>
            <a:r>
              <a:rPr lang="ru-RU" altLang="zh-CN" b="1" dirty="0" smtClean="0"/>
              <a:t>КРЫША</a:t>
            </a:r>
            <a:endParaRPr lang="en-US" altLang="zh-CN" b="1" dirty="0"/>
          </a:p>
        </p:txBody>
      </p:sp>
      <p:sp>
        <p:nvSpPr>
          <p:cNvPr id="7" name="Text Box 7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0" y="0"/>
            <a:ext cx="5977890" cy="459105"/>
          </a:xfrm>
          <a:prstGeom prst="rect">
            <a:avLst/>
          </a:prstGeom>
          <a:solidFill>
            <a:srgbClr val="E7E6E6"/>
          </a:solidFill>
          <a:ln>
            <a:noFill/>
          </a:ln>
        </p:spPr>
        <p:txBody>
          <a:bodyPr wrap="square" lIns="91328" tIns="45664" rIns="91328" bIns="4566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zh-CN" altLang="en-US" sz="24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Ⅱ</a:t>
            </a:r>
            <a:r>
              <a:rPr lang="en-US" altLang="zh-CN" sz="24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.</a:t>
            </a:r>
            <a:r>
              <a:rPr lang="ru-RU" altLang="zh-CN" sz="24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lang="ru-RU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Аксессуары и детали  </a:t>
            </a:r>
            <a:r>
              <a:rPr lang="en-US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(</a:t>
            </a:r>
            <a:r>
              <a:rPr lang="en-US" sz="2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2)</a:t>
            </a:r>
            <a:endParaRPr lang="zh-CN" altLang="en-US" sz="2400" b="1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69" name="文本框 34"/>
          <p:cNvSpPr txBox="1"/>
          <p:nvPr>
            <p:custDataLst>
              <p:tags r:id="rId4"/>
            </p:custDataLst>
          </p:nvPr>
        </p:nvSpPr>
        <p:spPr>
          <a:xfrm>
            <a:off x="1221105" y="2757805"/>
            <a:ext cx="139900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WIR2.PCx3</a:t>
            </a:r>
          </a:p>
          <a:p>
            <a:pPr algn="ctr"/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endParaRPr lang="zh-CN" altLang="en-US" sz="14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1" name="文本框 34"/>
          <p:cNvSpPr txBox="1"/>
          <p:nvPr>
            <p:custDataLst>
              <p:tags r:id="rId5"/>
            </p:custDataLst>
          </p:nvPr>
        </p:nvSpPr>
        <p:spPr>
          <a:xfrm>
            <a:off x="2749550" y="2757805"/>
            <a:ext cx="163893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VNR2.OUT x2</a:t>
            </a:r>
            <a:endParaRPr lang="zh-CN" altLang="en-US" sz="14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7" name="文本框 34"/>
          <p:cNvSpPr txBox="1"/>
          <p:nvPr>
            <p:custDataLst>
              <p:tags r:id="rId6"/>
            </p:custDataLst>
          </p:nvPr>
        </p:nvSpPr>
        <p:spPr>
          <a:xfrm>
            <a:off x="4524375" y="2757805"/>
            <a:ext cx="163893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VNR2.IN x2</a:t>
            </a:r>
            <a:endParaRPr lang="zh-CN" altLang="en-US" sz="14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7" name="文本框 34"/>
          <p:cNvSpPr txBox="1"/>
          <p:nvPr>
            <p:custDataLst>
              <p:tags r:id="rId7"/>
            </p:custDataLst>
          </p:nvPr>
        </p:nvSpPr>
        <p:spPr>
          <a:xfrm>
            <a:off x="10440670" y="1470660"/>
            <a:ext cx="117030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WIR2.INx3 </a:t>
            </a:r>
            <a:endParaRPr lang="zh-CN" altLang="en-US" sz="14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55" cstate="print"/>
          <a:stretch>
            <a:fillRect/>
          </a:stretch>
        </p:blipFill>
        <p:spPr>
          <a:xfrm>
            <a:off x="1483360" y="843280"/>
            <a:ext cx="491400" cy="4680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56" cstate="print"/>
          <a:stretch>
            <a:fillRect/>
          </a:stretch>
        </p:blipFill>
        <p:spPr>
          <a:xfrm>
            <a:off x="2910205" y="843280"/>
            <a:ext cx="662715" cy="4680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57" cstate="print"/>
          <a:stretch>
            <a:fillRect/>
          </a:stretch>
        </p:blipFill>
        <p:spPr>
          <a:xfrm>
            <a:off x="4616450" y="843280"/>
            <a:ext cx="518347" cy="46800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58" cstate="print"/>
          <a:stretch>
            <a:fillRect/>
          </a:stretch>
        </p:blipFill>
        <p:spPr>
          <a:xfrm>
            <a:off x="6069330" y="843280"/>
            <a:ext cx="603000" cy="468000"/>
          </a:xfrm>
          <a:prstGeom prst="rect">
            <a:avLst/>
          </a:prstGeom>
        </p:spPr>
      </p:pic>
      <p:sp>
        <p:nvSpPr>
          <p:cNvPr id="11" name="文本框 34"/>
          <p:cNvSpPr txBox="1"/>
          <p:nvPr>
            <p:custDataLst>
              <p:tags r:id="rId12"/>
            </p:custDataLst>
          </p:nvPr>
        </p:nvSpPr>
        <p:spPr>
          <a:xfrm>
            <a:off x="5912485" y="1476375"/>
            <a:ext cx="1279623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KCRBC.R x2 </a:t>
            </a:r>
            <a:endParaRPr lang="zh-CN" altLang="en-US" sz="14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59" cstate="print"/>
          <a:stretch>
            <a:fillRect/>
          </a:stretch>
        </p:blipFill>
        <p:spPr>
          <a:xfrm>
            <a:off x="7560945" y="843280"/>
            <a:ext cx="964580" cy="46800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60" cstate="print"/>
          <a:stretch>
            <a:fillRect/>
          </a:stretch>
        </p:blipFill>
        <p:spPr>
          <a:xfrm>
            <a:off x="9076690" y="843280"/>
            <a:ext cx="951016" cy="46800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61" cstate="print"/>
          <a:stretch>
            <a:fillRect/>
          </a:stretch>
        </p:blipFill>
        <p:spPr>
          <a:xfrm>
            <a:off x="10540365" y="843280"/>
            <a:ext cx="970966" cy="468000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62"/>
          <a:stretch>
            <a:fillRect/>
          </a:stretch>
        </p:blipFill>
        <p:spPr>
          <a:xfrm>
            <a:off x="1149350" y="2082165"/>
            <a:ext cx="1599907" cy="468000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63" cstate="print"/>
          <a:stretch>
            <a:fillRect/>
          </a:stretch>
        </p:blipFill>
        <p:spPr>
          <a:xfrm>
            <a:off x="3207385" y="2045970"/>
            <a:ext cx="906387" cy="504000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64" cstate="print"/>
          <a:stretch>
            <a:fillRect/>
          </a:stretch>
        </p:blipFill>
        <p:spPr>
          <a:xfrm>
            <a:off x="4752340" y="2045970"/>
            <a:ext cx="1197926" cy="468000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65" cstate="print"/>
          <a:stretch>
            <a:fillRect/>
          </a:stretch>
        </p:blipFill>
        <p:spPr>
          <a:xfrm>
            <a:off x="6351270" y="2082165"/>
            <a:ext cx="1027650" cy="468000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66" cstate="print"/>
          <a:stretch>
            <a:fillRect/>
          </a:stretch>
        </p:blipFill>
        <p:spPr>
          <a:xfrm>
            <a:off x="7837170" y="2082165"/>
            <a:ext cx="1239344" cy="360000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>
            <p:custDataLst>
              <p:tags r:id="rId21"/>
            </p:custDataLst>
          </p:nvPr>
        </p:nvPicPr>
        <p:blipFill>
          <a:blip r:embed="rId67" cstate="print"/>
          <a:stretch>
            <a:fillRect/>
          </a:stretch>
        </p:blipFill>
        <p:spPr>
          <a:xfrm>
            <a:off x="9497695" y="2082165"/>
            <a:ext cx="702000" cy="468000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>
            <p:custDataLst>
              <p:tags r:id="rId22"/>
            </p:custDataLst>
          </p:nvPr>
        </p:nvPicPr>
        <p:blipFill>
          <a:blip r:embed="rId68" cstate="print"/>
          <a:stretch>
            <a:fillRect/>
          </a:stretch>
        </p:blipFill>
        <p:spPr>
          <a:xfrm>
            <a:off x="10795000" y="2082165"/>
            <a:ext cx="716577" cy="468000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>
            <p:custDataLst>
              <p:tags r:id="rId23"/>
            </p:custDataLst>
          </p:nvPr>
        </p:nvPicPr>
        <p:blipFill>
          <a:blip r:embed="rId69" cstate="print"/>
          <a:stretch>
            <a:fillRect/>
          </a:stretch>
        </p:blipFill>
        <p:spPr>
          <a:xfrm>
            <a:off x="1850390" y="3715385"/>
            <a:ext cx="565953" cy="468000"/>
          </a:xfrm>
          <a:prstGeom prst="rect">
            <a:avLst/>
          </a:prstGeom>
        </p:spPr>
      </p:pic>
      <p:grpSp>
        <p:nvGrpSpPr>
          <p:cNvPr id="60" name="组合 59"/>
          <p:cNvGrpSpPr/>
          <p:nvPr/>
        </p:nvGrpSpPr>
        <p:grpSpPr>
          <a:xfrm>
            <a:off x="3336290" y="3707130"/>
            <a:ext cx="1334770" cy="475615"/>
            <a:chOff x="10874" y="7754"/>
            <a:chExt cx="2102" cy="749"/>
          </a:xfrm>
        </p:grpSpPr>
        <p:pic>
          <p:nvPicPr>
            <p:cNvPr id="86" name="图片 85" descr="1666232188663"/>
            <p:cNvPicPr>
              <a:picLocks noChangeAspect="1"/>
            </p:cNvPicPr>
            <p:nvPr>
              <p:custDataLst>
                <p:tags r:id="rId52"/>
              </p:custDataLst>
            </p:nvPr>
          </p:nvPicPr>
          <p:blipFill>
            <a:blip r:embed="rId70"/>
            <a:stretch>
              <a:fillRect/>
            </a:stretch>
          </p:blipFill>
          <p:spPr>
            <a:xfrm>
              <a:off x="10874" y="8369"/>
              <a:ext cx="2103" cy="135"/>
            </a:xfrm>
            <a:prstGeom prst="rect">
              <a:avLst/>
            </a:prstGeom>
          </p:spPr>
        </p:pic>
        <p:pic>
          <p:nvPicPr>
            <p:cNvPr id="59" name="图片 58" descr="企业微信截图_16662324847376"/>
            <p:cNvPicPr>
              <a:picLocks noChangeAspect="1"/>
            </p:cNvPicPr>
            <p:nvPr>
              <p:custDataLst>
                <p:tags r:id="rId53"/>
              </p:custDataLst>
            </p:nvPr>
          </p:nvPicPr>
          <p:blipFill>
            <a:blip r:embed="rId71" cstate="print"/>
            <a:stretch>
              <a:fillRect/>
            </a:stretch>
          </p:blipFill>
          <p:spPr>
            <a:xfrm>
              <a:off x="11741" y="7754"/>
              <a:ext cx="636" cy="548"/>
            </a:xfrm>
            <a:prstGeom prst="rect">
              <a:avLst/>
            </a:prstGeom>
          </p:spPr>
        </p:pic>
      </p:grpSp>
      <p:pic>
        <p:nvPicPr>
          <p:cNvPr id="61" name="图片 60"/>
          <p:cNvPicPr>
            <a:picLocks noChangeAspect="1"/>
          </p:cNvPicPr>
          <p:nvPr>
            <p:custDataLst>
              <p:tags r:id="rId24"/>
            </p:custDataLst>
          </p:nvPr>
        </p:nvPicPr>
        <p:blipFill>
          <a:blip r:embed="rId72" cstate="print"/>
          <a:stretch>
            <a:fillRect/>
          </a:stretch>
        </p:blipFill>
        <p:spPr>
          <a:xfrm>
            <a:off x="5264150" y="3737610"/>
            <a:ext cx="1017321" cy="360000"/>
          </a:xfrm>
          <a:prstGeom prst="rect">
            <a:avLst/>
          </a:prstGeom>
        </p:spPr>
      </p:pic>
      <p:sp>
        <p:nvSpPr>
          <p:cNvPr id="62" name="文本框 34"/>
          <p:cNvSpPr txBox="1"/>
          <p:nvPr>
            <p:custDataLst>
              <p:tags r:id="rId25"/>
            </p:custDataLst>
          </p:nvPr>
        </p:nvSpPr>
        <p:spPr>
          <a:xfrm>
            <a:off x="5246564" y="4312139"/>
            <a:ext cx="12376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Стержень с резьбой </a:t>
            </a:r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x4</a:t>
            </a:r>
            <a:endParaRPr lang="zh-CN" altLang="en-US" sz="14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65" name="组合 64"/>
          <p:cNvGrpSpPr/>
          <p:nvPr/>
        </p:nvGrpSpPr>
        <p:grpSpPr>
          <a:xfrm>
            <a:off x="6965950" y="3651885"/>
            <a:ext cx="1236345" cy="530860"/>
            <a:chOff x="15921" y="7645"/>
            <a:chExt cx="1947" cy="836"/>
          </a:xfrm>
        </p:grpSpPr>
        <p:pic>
          <p:nvPicPr>
            <p:cNvPr id="89" name="图片 88" descr="1666233602376"/>
            <p:cNvPicPr>
              <a:picLocks noChangeAspect="1"/>
            </p:cNvPicPr>
            <p:nvPr>
              <p:custDataLst>
                <p:tags r:id="rId50"/>
              </p:custDataLst>
            </p:nvPr>
          </p:nvPicPr>
          <p:blipFill>
            <a:blip r:embed="rId73" cstate="print"/>
            <a:stretch>
              <a:fillRect/>
            </a:stretch>
          </p:blipFill>
          <p:spPr>
            <a:xfrm>
              <a:off x="15921" y="7780"/>
              <a:ext cx="816" cy="667"/>
            </a:xfrm>
            <a:prstGeom prst="rect">
              <a:avLst/>
            </a:prstGeom>
          </p:spPr>
        </p:pic>
        <p:pic>
          <p:nvPicPr>
            <p:cNvPr id="63" name="图片 62" descr="1666233655193"/>
            <p:cNvPicPr>
              <a:picLocks noChangeAspect="1"/>
            </p:cNvPicPr>
            <p:nvPr>
              <p:custDataLst>
                <p:tags r:id="rId51"/>
              </p:custDataLst>
            </p:nvPr>
          </p:nvPicPr>
          <p:blipFill>
            <a:blip r:embed="rId74"/>
            <a:stretch>
              <a:fillRect/>
            </a:stretch>
          </p:blipFill>
          <p:spPr>
            <a:xfrm>
              <a:off x="17000" y="7645"/>
              <a:ext cx="869" cy="836"/>
            </a:xfrm>
            <a:prstGeom prst="rect">
              <a:avLst/>
            </a:prstGeom>
          </p:spPr>
        </p:pic>
      </p:grpSp>
      <p:sp>
        <p:nvSpPr>
          <p:cNvPr id="66" name="文本框 34"/>
          <p:cNvSpPr txBox="1"/>
          <p:nvPr>
            <p:custDataLst>
              <p:tags r:id="rId26"/>
            </p:custDataLst>
          </p:nvPr>
        </p:nvSpPr>
        <p:spPr>
          <a:xfrm>
            <a:off x="6965950" y="4356100"/>
            <a:ext cx="123761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sz="14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KCWSE.L</a:t>
            </a:r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x3</a:t>
            </a:r>
            <a:endParaRPr lang="zh-CN" altLang="en-US" sz="14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7" name="矩形 66"/>
          <p:cNvSpPr/>
          <p:nvPr>
            <p:custDataLst>
              <p:tags r:id="rId27"/>
            </p:custDataLst>
          </p:nvPr>
        </p:nvSpPr>
        <p:spPr>
          <a:xfrm>
            <a:off x="562610" y="3798570"/>
            <a:ext cx="507365" cy="257429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mongolianVert" rtlCol="0" anchor="ctr"/>
          <a:lstStyle/>
          <a:p>
            <a:pPr algn="ctr"/>
            <a:r>
              <a:rPr lang="ru-RU" altLang="zh-CN" b="1" dirty="0" smtClean="0"/>
              <a:t>КРЫША</a:t>
            </a:r>
            <a:endParaRPr lang="en-US" altLang="zh-CN" b="1" dirty="0"/>
          </a:p>
        </p:txBody>
      </p:sp>
      <p:sp>
        <p:nvSpPr>
          <p:cNvPr id="68" name="文本框 34"/>
          <p:cNvSpPr txBox="1"/>
          <p:nvPr>
            <p:custDataLst>
              <p:tags r:id="rId28"/>
            </p:custDataLst>
          </p:nvPr>
        </p:nvSpPr>
        <p:spPr>
          <a:xfrm>
            <a:off x="8525510" y="4356100"/>
            <a:ext cx="123761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sz="14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KCWSE.M</a:t>
            </a:r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x6</a:t>
            </a:r>
            <a:endParaRPr lang="zh-CN" altLang="en-US" sz="14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1" name="文本框 34"/>
          <p:cNvSpPr txBox="1"/>
          <p:nvPr>
            <p:custDataLst>
              <p:tags r:id="rId29"/>
            </p:custDataLst>
          </p:nvPr>
        </p:nvSpPr>
        <p:spPr>
          <a:xfrm>
            <a:off x="9968865" y="4356100"/>
            <a:ext cx="123761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sz="14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KCWSF</a:t>
            </a:r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x3</a:t>
            </a:r>
            <a:endParaRPr lang="zh-CN" altLang="en-US" sz="14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72" name="组合 71"/>
          <p:cNvGrpSpPr/>
          <p:nvPr/>
        </p:nvGrpSpPr>
        <p:grpSpPr>
          <a:xfrm>
            <a:off x="8591550" y="3651885"/>
            <a:ext cx="1236345" cy="530860"/>
            <a:chOff x="15921" y="7645"/>
            <a:chExt cx="1947" cy="836"/>
          </a:xfrm>
        </p:grpSpPr>
        <p:pic>
          <p:nvPicPr>
            <p:cNvPr id="73" name="图片 72" descr="1666233602376"/>
            <p:cNvPicPr>
              <a:picLocks noChangeAspect="1"/>
            </p:cNvPicPr>
            <p:nvPr>
              <p:custDataLst>
                <p:tags r:id="rId48"/>
              </p:custDataLst>
            </p:nvPr>
          </p:nvPicPr>
          <p:blipFill>
            <a:blip r:embed="rId73" cstate="print"/>
            <a:stretch>
              <a:fillRect/>
            </a:stretch>
          </p:blipFill>
          <p:spPr>
            <a:xfrm>
              <a:off x="15921" y="7780"/>
              <a:ext cx="816" cy="667"/>
            </a:xfrm>
            <a:prstGeom prst="rect">
              <a:avLst/>
            </a:prstGeom>
          </p:spPr>
        </p:pic>
        <p:pic>
          <p:nvPicPr>
            <p:cNvPr id="74" name="图片 73" descr="1666233655193"/>
            <p:cNvPicPr>
              <a:picLocks noChangeAspect="1"/>
            </p:cNvPicPr>
            <p:nvPr>
              <p:custDataLst>
                <p:tags r:id="rId49"/>
              </p:custDataLst>
            </p:nvPr>
          </p:nvPicPr>
          <p:blipFill>
            <a:blip r:embed="rId74"/>
            <a:stretch>
              <a:fillRect/>
            </a:stretch>
          </p:blipFill>
          <p:spPr>
            <a:xfrm>
              <a:off x="17000" y="7645"/>
              <a:ext cx="869" cy="836"/>
            </a:xfrm>
            <a:prstGeom prst="rect">
              <a:avLst/>
            </a:prstGeom>
          </p:spPr>
        </p:pic>
      </p:grpSp>
      <p:grpSp>
        <p:nvGrpSpPr>
          <p:cNvPr id="76" name="组合 75"/>
          <p:cNvGrpSpPr/>
          <p:nvPr/>
        </p:nvGrpSpPr>
        <p:grpSpPr>
          <a:xfrm>
            <a:off x="10109835" y="3651885"/>
            <a:ext cx="1236345" cy="530860"/>
            <a:chOff x="15921" y="7645"/>
            <a:chExt cx="1947" cy="836"/>
          </a:xfrm>
        </p:grpSpPr>
        <p:pic>
          <p:nvPicPr>
            <p:cNvPr id="77" name="图片 76" descr="1666233602376"/>
            <p:cNvPicPr>
              <a:picLocks noChangeAspect="1"/>
            </p:cNvPicPr>
            <p:nvPr>
              <p:custDataLst>
                <p:tags r:id="rId46"/>
              </p:custDataLst>
            </p:nvPr>
          </p:nvPicPr>
          <p:blipFill>
            <a:blip r:embed="rId73" cstate="print"/>
            <a:stretch>
              <a:fillRect/>
            </a:stretch>
          </p:blipFill>
          <p:spPr>
            <a:xfrm>
              <a:off x="15921" y="7780"/>
              <a:ext cx="816" cy="667"/>
            </a:xfrm>
            <a:prstGeom prst="rect">
              <a:avLst/>
            </a:prstGeom>
          </p:spPr>
        </p:pic>
        <p:pic>
          <p:nvPicPr>
            <p:cNvPr id="78" name="图片 77" descr="1666233655193"/>
            <p:cNvPicPr>
              <a:picLocks noChangeAspect="1"/>
            </p:cNvPicPr>
            <p:nvPr>
              <p:custDataLst>
                <p:tags r:id="rId47"/>
              </p:custDataLst>
            </p:nvPr>
          </p:nvPicPr>
          <p:blipFill>
            <a:blip r:embed="rId74"/>
            <a:stretch>
              <a:fillRect/>
            </a:stretch>
          </p:blipFill>
          <p:spPr>
            <a:xfrm>
              <a:off x="17000" y="7645"/>
              <a:ext cx="869" cy="836"/>
            </a:xfrm>
            <a:prstGeom prst="rect">
              <a:avLst/>
            </a:prstGeom>
          </p:spPr>
        </p:pic>
      </p:grpSp>
      <p:sp>
        <p:nvSpPr>
          <p:cNvPr id="79" name="文本框 34"/>
          <p:cNvSpPr txBox="1"/>
          <p:nvPr>
            <p:custDataLst>
              <p:tags r:id="rId30"/>
            </p:custDataLst>
          </p:nvPr>
        </p:nvSpPr>
        <p:spPr>
          <a:xfrm>
            <a:off x="1483360" y="5700395"/>
            <a:ext cx="130048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KCWSU x4 </a:t>
            </a:r>
            <a:endParaRPr lang="zh-CN" altLang="en-US" sz="14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2" name="文本框 34"/>
          <p:cNvSpPr txBox="1"/>
          <p:nvPr>
            <p:custDataLst>
              <p:tags r:id="rId31"/>
            </p:custDataLst>
          </p:nvPr>
        </p:nvSpPr>
        <p:spPr>
          <a:xfrm>
            <a:off x="2910205" y="5700395"/>
            <a:ext cx="130048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KCWSD x6 </a:t>
            </a:r>
            <a:endParaRPr lang="zh-CN" altLang="en-US" sz="14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83" name="图片 82"/>
          <p:cNvPicPr>
            <a:picLocks noChangeAspect="1"/>
          </p:cNvPicPr>
          <p:nvPr>
            <p:custDataLst>
              <p:tags r:id="rId32"/>
            </p:custDataLst>
          </p:nvPr>
        </p:nvPicPr>
        <p:blipFill>
          <a:blip r:embed="rId75" cstate="print"/>
          <a:stretch>
            <a:fillRect/>
          </a:stretch>
        </p:blipFill>
        <p:spPr>
          <a:xfrm>
            <a:off x="1969770" y="5066665"/>
            <a:ext cx="266856" cy="468000"/>
          </a:xfrm>
          <a:prstGeom prst="rect">
            <a:avLst/>
          </a:prstGeom>
        </p:spPr>
      </p:pic>
      <p:pic>
        <p:nvPicPr>
          <p:cNvPr id="84" name="图片 83"/>
          <p:cNvPicPr>
            <a:picLocks noChangeAspect="1"/>
          </p:cNvPicPr>
          <p:nvPr>
            <p:custDataLst>
              <p:tags r:id="rId33"/>
            </p:custDataLst>
          </p:nvPr>
        </p:nvPicPr>
        <p:blipFill>
          <a:blip r:embed="rId76" cstate="print"/>
          <a:stretch>
            <a:fillRect/>
          </a:stretch>
        </p:blipFill>
        <p:spPr>
          <a:xfrm>
            <a:off x="3287395" y="5066665"/>
            <a:ext cx="477441" cy="468000"/>
          </a:xfrm>
          <a:prstGeom prst="rect">
            <a:avLst/>
          </a:prstGeom>
        </p:spPr>
      </p:pic>
      <p:pic>
        <p:nvPicPr>
          <p:cNvPr id="85" name="图片 84"/>
          <p:cNvPicPr>
            <a:picLocks noChangeAspect="1"/>
          </p:cNvPicPr>
          <p:nvPr>
            <p:custDataLst>
              <p:tags r:id="rId34"/>
            </p:custDataLst>
          </p:nvPr>
        </p:nvPicPr>
        <p:blipFill>
          <a:blip r:embed="rId77" cstate="print"/>
          <a:stretch>
            <a:fillRect/>
          </a:stretch>
        </p:blipFill>
        <p:spPr>
          <a:xfrm>
            <a:off x="4458970" y="5066665"/>
            <a:ext cx="1130352" cy="468000"/>
          </a:xfrm>
          <a:prstGeom prst="rect">
            <a:avLst/>
          </a:prstGeom>
        </p:spPr>
      </p:pic>
      <p:sp>
        <p:nvSpPr>
          <p:cNvPr id="91" name="文本框 34"/>
          <p:cNvSpPr txBox="1"/>
          <p:nvPr>
            <p:custDataLst>
              <p:tags r:id="rId35"/>
            </p:custDataLst>
          </p:nvPr>
        </p:nvSpPr>
        <p:spPr>
          <a:xfrm>
            <a:off x="4337685" y="5700395"/>
            <a:ext cx="130048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KCD2 x1</a:t>
            </a:r>
            <a:endParaRPr lang="zh-CN" altLang="en-US" sz="14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94" name="图片 93"/>
          <p:cNvPicPr>
            <a:picLocks noChangeAspect="1"/>
          </p:cNvPicPr>
          <p:nvPr>
            <p:custDataLst>
              <p:tags r:id="rId36"/>
            </p:custDataLst>
          </p:nvPr>
        </p:nvPicPr>
        <p:blipFill>
          <a:blip r:embed="rId78" cstate="print"/>
          <a:stretch>
            <a:fillRect/>
          </a:stretch>
        </p:blipFill>
        <p:spPr>
          <a:xfrm>
            <a:off x="6227128" y="5066665"/>
            <a:ext cx="855345" cy="5016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6" name="文本框 34"/>
          <p:cNvSpPr txBox="1"/>
          <p:nvPr>
            <p:custDataLst>
              <p:tags r:id="rId37"/>
            </p:custDataLst>
          </p:nvPr>
        </p:nvSpPr>
        <p:spPr>
          <a:xfrm>
            <a:off x="5912485" y="5700395"/>
            <a:ext cx="130048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KCWSTx2</a:t>
            </a:r>
            <a:endParaRPr lang="zh-CN" altLang="en-US" sz="14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97" name="图片 96"/>
          <p:cNvPicPr>
            <a:picLocks noChangeAspect="1"/>
          </p:cNvPicPr>
          <p:nvPr>
            <p:custDataLst>
              <p:tags r:id="rId38"/>
            </p:custDataLst>
          </p:nvPr>
        </p:nvPicPr>
        <p:blipFill>
          <a:blip r:embed="rId79" cstate="print"/>
          <a:stretch>
            <a:fillRect/>
          </a:stretch>
        </p:blipFill>
        <p:spPr>
          <a:xfrm>
            <a:off x="7687310" y="5066665"/>
            <a:ext cx="516299" cy="468000"/>
          </a:xfrm>
          <a:prstGeom prst="rect">
            <a:avLst/>
          </a:prstGeom>
        </p:spPr>
      </p:pic>
      <p:sp>
        <p:nvSpPr>
          <p:cNvPr id="98" name="文本框 34"/>
          <p:cNvSpPr txBox="1"/>
          <p:nvPr>
            <p:custDataLst>
              <p:tags r:id="rId39"/>
            </p:custDataLst>
          </p:nvPr>
        </p:nvSpPr>
        <p:spPr>
          <a:xfrm>
            <a:off x="7212965" y="5700395"/>
            <a:ext cx="130048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KCWSCx4</a:t>
            </a:r>
            <a:endParaRPr lang="zh-CN" altLang="en-US" sz="14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99" name="图片 98"/>
          <p:cNvPicPr>
            <a:picLocks noChangeAspect="1"/>
          </p:cNvPicPr>
          <p:nvPr>
            <p:custDataLst>
              <p:tags r:id="rId40"/>
            </p:custDataLst>
          </p:nvPr>
        </p:nvPicPr>
        <p:blipFill>
          <a:blip r:embed="rId80" cstate="print"/>
          <a:stretch>
            <a:fillRect/>
          </a:stretch>
        </p:blipFill>
        <p:spPr>
          <a:xfrm>
            <a:off x="8714740" y="5033328"/>
            <a:ext cx="353060" cy="50101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0" name="文本框 34"/>
          <p:cNvSpPr txBox="1"/>
          <p:nvPr>
            <p:custDataLst>
              <p:tags r:id="rId41"/>
            </p:custDataLst>
          </p:nvPr>
        </p:nvSpPr>
        <p:spPr>
          <a:xfrm>
            <a:off x="8197215" y="5700395"/>
            <a:ext cx="130048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KCWSLx1</a:t>
            </a:r>
            <a:endParaRPr lang="zh-CN" altLang="en-US" sz="14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02" name="图片 101"/>
          <p:cNvPicPr>
            <a:picLocks noChangeAspect="1"/>
          </p:cNvPicPr>
          <p:nvPr>
            <p:custDataLst>
              <p:tags r:id="rId42"/>
            </p:custDataLst>
          </p:nvPr>
        </p:nvPicPr>
        <p:blipFill>
          <a:blip r:embed="rId81" cstate="print"/>
          <a:stretch>
            <a:fillRect/>
          </a:stretch>
        </p:blipFill>
        <p:spPr>
          <a:xfrm>
            <a:off x="9763125" y="5033645"/>
            <a:ext cx="304333" cy="468000"/>
          </a:xfrm>
          <a:prstGeom prst="rect">
            <a:avLst/>
          </a:prstGeom>
        </p:spPr>
      </p:pic>
      <p:sp>
        <p:nvSpPr>
          <p:cNvPr id="103" name="文本框 34"/>
          <p:cNvSpPr txBox="1"/>
          <p:nvPr>
            <p:custDataLst>
              <p:tags r:id="rId43"/>
            </p:custDataLst>
          </p:nvPr>
        </p:nvSpPr>
        <p:spPr>
          <a:xfrm>
            <a:off x="9327515" y="5700395"/>
            <a:ext cx="130048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KCWSRx1</a:t>
            </a:r>
            <a:endParaRPr lang="zh-CN" altLang="en-US" sz="14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04" name="图片 103"/>
          <p:cNvPicPr>
            <a:picLocks noChangeAspect="1"/>
          </p:cNvPicPr>
          <p:nvPr>
            <p:custDataLst>
              <p:tags r:id="rId44"/>
            </p:custDataLst>
          </p:nvPr>
        </p:nvPicPr>
        <p:blipFill>
          <a:blip r:embed="rId82" cstate="print"/>
          <a:stretch>
            <a:fillRect/>
          </a:stretch>
        </p:blipFill>
        <p:spPr>
          <a:xfrm>
            <a:off x="10795000" y="5066665"/>
            <a:ext cx="379529" cy="468000"/>
          </a:xfrm>
          <a:prstGeom prst="rect">
            <a:avLst/>
          </a:prstGeom>
        </p:spPr>
      </p:pic>
      <p:sp>
        <p:nvSpPr>
          <p:cNvPr id="105" name="文本框 34"/>
          <p:cNvSpPr txBox="1"/>
          <p:nvPr>
            <p:custDataLst>
              <p:tags r:id="rId45"/>
            </p:custDataLst>
          </p:nvPr>
        </p:nvSpPr>
        <p:spPr>
          <a:xfrm>
            <a:off x="10440670" y="5700395"/>
            <a:ext cx="130048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KCWSSx2</a:t>
            </a:r>
            <a:endParaRPr lang="zh-CN" altLang="en-US" sz="14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直接连接符 44"/>
          <p:cNvCxnSpPr/>
          <p:nvPr/>
        </p:nvCxnSpPr>
        <p:spPr>
          <a:xfrm>
            <a:off x="562541" y="3492611"/>
            <a:ext cx="10777812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文本框 12"/>
          <p:cNvSpPr txBox="1"/>
          <p:nvPr/>
        </p:nvSpPr>
        <p:spPr>
          <a:xfrm>
            <a:off x="618191" y="4793985"/>
            <a:ext cx="395821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门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文本框 34"/>
          <p:cNvSpPr txBox="1"/>
          <p:nvPr/>
        </p:nvSpPr>
        <p:spPr>
          <a:xfrm>
            <a:off x="1192530" y="1480185"/>
            <a:ext cx="110045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KCD3 x1 </a:t>
            </a:r>
            <a:endParaRPr lang="zh-CN" altLang="en-US" sz="14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2" name="文本框 34"/>
          <p:cNvSpPr txBox="1"/>
          <p:nvPr/>
        </p:nvSpPr>
        <p:spPr>
          <a:xfrm>
            <a:off x="10405745" y="1480185"/>
            <a:ext cx="117030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KCRSBx4 </a:t>
            </a:r>
            <a:endParaRPr lang="zh-CN" altLang="en-US" sz="14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4" name="文本框 12"/>
          <p:cNvSpPr txBox="1"/>
          <p:nvPr/>
        </p:nvSpPr>
        <p:spPr>
          <a:xfrm>
            <a:off x="618191" y="2362570"/>
            <a:ext cx="395821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顶</a:t>
            </a:r>
          </a:p>
          <a:p>
            <a:endParaRPr lang="zh-CN" altLang="en-US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8" name="文本框 12"/>
          <p:cNvSpPr txBox="1"/>
          <p:nvPr/>
        </p:nvSpPr>
        <p:spPr>
          <a:xfrm>
            <a:off x="618191" y="1855840"/>
            <a:ext cx="395821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顶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0" name="文本框 34"/>
          <p:cNvSpPr txBox="1"/>
          <p:nvPr/>
        </p:nvSpPr>
        <p:spPr>
          <a:xfrm>
            <a:off x="8622665" y="1480185"/>
            <a:ext cx="131699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KCRPB x8</a:t>
            </a:r>
          </a:p>
        </p:txBody>
      </p:sp>
      <p:sp>
        <p:nvSpPr>
          <p:cNvPr id="114" name="文本框 34"/>
          <p:cNvSpPr txBox="1"/>
          <p:nvPr/>
        </p:nvSpPr>
        <p:spPr>
          <a:xfrm>
            <a:off x="4883785" y="1480185"/>
            <a:ext cx="131699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KCDMR x1</a:t>
            </a:r>
            <a:endParaRPr lang="zh-CN" altLang="en-US" sz="14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18" name="文本框 34"/>
          <p:cNvSpPr txBox="1"/>
          <p:nvPr/>
        </p:nvSpPr>
        <p:spPr>
          <a:xfrm>
            <a:off x="6776085" y="1480185"/>
            <a:ext cx="131699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KCDMU x1 </a:t>
            </a:r>
            <a:endParaRPr lang="zh-CN" altLang="en-US" sz="14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20" name="文本框 34"/>
          <p:cNvSpPr txBox="1"/>
          <p:nvPr/>
        </p:nvSpPr>
        <p:spPr>
          <a:xfrm>
            <a:off x="1231900" y="2760345"/>
            <a:ext cx="123698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KCDBP x1</a:t>
            </a:r>
            <a:endParaRPr lang="zh-CN" altLang="en-US" sz="14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" name="Text Box 7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0" y="0"/>
            <a:ext cx="5977890" cy="459105"/>
          </a:xfrm>
          <a:prstGeom prst="rect">
            <a:avLst/>
          </a:prstGeom>
          <a:solidFill>
            <a:srgbClr val="E7E6E6"/>
          </a:solidFill>
          <a:ln>
            <a:noFill/>
          </a:ln>
        </p:spPr>
        <p:txBody>
          <a:bodyPr wrap="square" lIns="91328" tIns="45664" rIns="91328" bIns="4566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zh-CN" altLang="en-US" sz="24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Ⅱ</a:t>
            </a:r>
            <a:r>
              <a:rPr lang="ru-RU" altLang="zh-CN" sz="24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. </a:t>
            </a:r>
            <a:r>
              <a:rPr lang="ru-RU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Аксессуары и детали  </a:t>
            </a:r>
            <a:r>
              <a:rPr lang="en-US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(</a:t>
            </a:r>
            <a:r>
              <a:rPr lang="en-US" sz="2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2)</a:t>
            </a:r>
            <a:endParaRPr lang="zh-CN" altLang="en-US" sz="2400" b="1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64" name="文本框 34"/>
          <p:cNvSpPr txBox="1"/>
          <p:nvPr>
            <p:custDataLst>
              <p:tags r:id="rId3"/>
            </p:custDataLst>
          </p:nvPr>
        </p:nvSpPr>
        <p:spPr>
          <a:xfrm>
            <a:off x="3039110" y="2760345"/>
            <a:ext cx="123698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KCDBV x3</a:t>
            </a:r>
            <a:endParaRPr lang="zh-CN" altLang="en-US" sz="14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6" name="文本框 34"/>
          <p:cNvSpPr txBox="1"/>
          <p:nvPr>
            <p:custDataLst>
              <p:tags r:id="rId4"/>
            </p:custDataLst>
          </p:nvPr>
        </p:nvSpPr>
        <p:spPr>
          <a:xfrm>
            <a:off x="4846320" y="2760345"/>
            <a:ext cx="123698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KCDBH x4</a:t>
            </a:r>
            <a:endParaRPr lang="zh-CN" altLang="en-US" sz="14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22" name="图片 2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37" cstate="print"/>
          <a:stretch>
            <a:fillRect/>
          </a:stretch>
        </p:blipFill>
        <p:spPr>
          <a:xfrm>
            <a:off x="1192530" y="760095"/>
            <a:ext cx="1129033" cy="468000"/>
          </a:xfrm>
          <a:prstGeom prst="rect">
            <a:avLst/>
          </a:prstGeom>
        </p:spPr>
      </p:pic>
      <p:grpSp>
        <p:nvGrpSpPr>
          <p:cNvPr id="30" name="组合 29"/>
          <p:cNvGrpSpPr/>
          <p:nvPr/>
        </p:nvGrpSpPr>
        <p:grpSpPr>
          <a:xfrm>
            <a:off x="10441305" y="738505"/>
            <a:ext cx="1134110" cy="557530"/>
            <a:chOff x="16072" y="5982"/>
            <a:chExt cx="1786" cy="878"/>
          </a:xfrm>
        </p:grpSpPr>
        <p:pic>
          <p:nvPicPr>
            <p:cNvPr id="29" name="图片 28"/>
            <p:cNvPicPr>
              <a:picLocks noChangeAspect="1"/>
            </p:cNvPicPr>
            <p:nvPr>
              <p:custDataLst>
                <p:tags r:id="rId34"/>
              </p:custDataLst>
            </p:nvPr>
          </p:nvPicPr>
          <p:blipFill>
            <a:blip r:embed="rId38" cstate="print"/>
            <a:stretch>
              <a:fillRect/>
            </a:stretch>
          </p:blipFill>
          <p:spPr>
            <a:xfrm>
              <a:off x="16950" y="5982"/>
              <a:ext cx="909" cy="878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19" name="图片 118"/>
            <p:cNvPicPr>
              <a:picLocks noChangeAspect="1"/>
            </p:cNvPicPr>
            <p:nvPr>
              <p:custDataLst>
                <p:tags r:id="rId35"/>
              </p:custDataLst>
            </p:nvPr>
          </p:nvPicPr>
          <p:blipFill>
            <a:blip r:embed="rId39" cstate="print"/>
            <a:stretch>
              <a:fillRect/>
            </a:stretch>
          </p:blipFill>
          <p:spPr>
            <a:xfrm>
              <a:off x="16072" y="6072"/>
              <a:ext cx="763" cy="644"/>
            </a:xfrm>
            <a:prstGeom prst="rect">
              <a:avLst/>
            </a:prstGeom>
            <a:noFill/>
            <a:ln w="9525">
              <a:noFill/>
            </a:ln>
          </p:spPr>
        </p:pic>
      </p:grpSp>
      <p:grpSp>
        <p:nvGrpSpPr>
          <p:cNvPr id="33" name="组合 32"/>
          <p:cNvGrpSpPr/>
          <p:nvPr/>
        </p:nvGrpSpPr>
        <p:grpSpPr>
          <a:xfrm>
            <a:off x="8622665" y="760095"/>
            <a:ext cx="1225550" cy="513080"/>
            <a:chOff x="2023" y="8130"/>
            <a:chExt cx="1930" cy="808"/>
          </a:xfrm>
        </p:grpSpPr>
        <p:pic>
          <p:nvPicPr>
            <p:cNvPr id="31" name="图片 30" descr="企业微信截图_16660558228412"/>
            <p:cNvPicPr>
              <a:picLocks noChangeAspect="1"/>
            </p:cNvPicPr>
            <p:nvPr>
              <p:custDataLst>
                <p:tags r:id="rId32"/>
              </p:custDataLst>
            </p:nvPr>
          </p:nvPicPr>
          <p:blipFill>
            <a:blip r:embed="rId40" cstate="print"/>
            <a:stretch>
              <a:fillRect/>
            </a:stretch>
          </p:blipFill>
          <p:spPr>
            <a:xfrm>
              <a:off x="2023" y="8195"/>
              <a:ext cx="856" cy="367"/>
            </a:xfrm>
            <a:prstGeom prst="rect">
              <a:avLst/>
            </a:prstGeom>
          </p:spPr>
        </p:pic>
        <p:pic>
          <p:nvPicPr>
            <p:cNvPr id="46" name="图片 45" descr="1666851528229"/>
            <p:cNvPicPr>
              <a:picLocks noChangeAspect="1"/>
            </p:cNvPicPr>
            <p:nvPr>
              <p:custDataLst>
                <p:tags r:id="rId33"/>
              </p:custDataLst>
            </p:nvPr>
          </p:nvPicPr>
          <p:blipFill>
            <a:blip r:embed="rId41" cstate="print"/>
            <a:stretch>
              <a:fillRect/>
            </a:stretch>
          </p:blipFill>
          <p:spPr>
            <a:xfrm>
              <a:off x="2983" y="8130"/>
              <a:ext cx="971" cy="808"/>
            </a:xfrm>
            <a:prstGeom prst="rect">
              <a:avLst/>
            </a:prstGeom>
          </p:spPr>
        </p:pic>
      </p:grpSp>
      <p:grpSp>
        <p:nvGrpSpPr>
          <p:cNvPr id="121" name="组合 120"/>
          <p:cNvGrpSpPr/>
          <p:nvPr/>
        </p:nvGrpSpPr>
        <p:grpSpPr>
          <a:xfrm>
            <a:off x="3121025" y="736600"/>
            <a:ext cx="1278890" cy="491490"/>
            <a:chOff x="2854" y="58883"/>
            <a:chExt cx="2014" cy="774"/>
          </a:xfrm>
        </p:grpSpPr>
        <p:pic>
          <p:nvPicPr>
            <p:cNvPr id="80" name="图片 79" descr="1677894886117(1)"/>
            <p:cNvPicPr>
              <a:picLocks noChangeAspect="1"/>
            </p:cNvPicPr>
            <p:nvPr>
              <p:custDataLst>
                <p:tags r:id="rId30"/>
              </p:custDataLst>
            </p:nvPr>
          </p:nvPicPr>
          <p:blipFill>
            <a:blip r:embed="rId42" cstate="print"/>
            <a:stretch>
              <a:fillRect/>
            </a:stretch>
          </p:blipFill>
          <p:spPr>
            <a:xfrm>
              <a:off x="3602" y="58883"/>
              <a:ext cx="1267" cy="774"/>
            </a:xfrm>
            <a:prstGeom prst="rect">
              <a:avLst/>
            </a:prstGeom>
          </p:spPr>
        </p:pic>
        <p:pic>
          <p:nvPicPr>
            <p:cNvPr id="34" name="图片 33" descr="1676614204301"/>
            <p:cNvPicPr>
              <a:picLocks noChangeAspect="1"/>
            </p:cNvPicPr>
            <p:nvPr>
              <p:custDataLst>
                <p:tags r:id="rId31"/>
              </p:custDataLst>
            </p:nvPr>
          </p:nvPicPr>
          <p:blipFill>
            <a:blip r:embed="rId43" cstate="print"/>
            <a:stretch>
              <a:fillRect/>
            </a:stretch>
          </p:blipFill>
          <p:spPr>
            <a:xfrm>
              <a:off x="2854" y="58917"/>
              <a:ext cx="900" cy="417"/>
            </a:xfrm>
            <a:prstGeom prst="rect">
              <a:avLst/>
            </a:prstGeom>
          </p:spPr>
        </p:pic>
      </p:grpSp>
      <p:sp>
        <p:nvSpPr>
          <p:cNvPr id="35" name="文本框 34"/>
          <p:cNvSpPr txBox="1"/>
          <p:nvPr>
            <p:custDataLst>
              <p:tags r:id="rId6"/>
            </p:custDataLst>
          </p:nvPr>
        </p:nvSpPr>
        <p:spPr>
          <a:xfrm>
            <a:off x="3121025" y="1480185"/>
            <a:ext cx="131699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KCDML x1</a:t>
            </a:r>
          </a:p>
        </p:txBody>
      </p:sp>
      <p:grpSp>
        <p:nvGrpSpPr>
          <p:cNvPr id="36" name="组合 35"/>
          <p:cNvGrpSpPr/>
          <p:nvPr/>
        </p:nvGrpSpPr>
        <p:grpSpPr>
          <a:xfrm>
            <a:off x="4881245" y="736600"/>
            <a:ext cx="1278890" cy="491490"/>
            <a:chOff x="2854" y="58883"/>
            <a:chExt cx="2014" cy="774"/>
          </a:xfrm>
        </p:grpSpPr>
        <p:pic>
          <p:nvPicPr>
            <p:cNvPr id="38" name="图片 37" descr="1677894886117(1)"/>
            <p:cNvPicPr>
              <a:picLocks noChangeAspect="1"/>
            </p:cNvPicPr>
            <p:nvPr>
              <p:custDataLst>
                <p:tags r:id="rId28"/>
              </p:custDataLst>
            </p:nvPr>
          </p:nvPicPr>
          <p:blipFill>
            <a:blip r:embed="rId42" cstate="print"/>
            <a:stretch>
              <a:fillRect/>
            </a:stretch>
          </p:blipFill>
          <p:spPr>
            <a:xfrm>
              <a:off x="3602" y="58883"/>
              <a:ext cx="1267" cy="774"/>
            </a:xfrm>
            <a:prstGeom prst="rect">
              <a:avLst/>
            </a:prstGeom>
          </p:spPr>
        </p:pic>
        <p:pic>
          <p:nvPicPr>
            <p:cNvPr id="40" name="图片 39" descr="1676614204301"/>
            <p:cNvPicPr>
              <a:picLocks noChangeAspect="1"/>
            </p:cNvPicPr>
            <p:nvPr>
              <p:custDataLst>
                <p:tags r:id="rId29"/>
              </p:custDataLst>
            </p:nvPr>
          </p:nvPicPr>
          <p:blipFill>
            <a:blip r:embed="rId43" cstate="print"/>
            <a:stretch>
              <a:fillRect/>
            </a:stretch>
          </p:blipFill>
          <p:spPr>
            <a:xfrm>
              <a:off x="2854" y="58917"/>
              <a:ext cx="900" cy="417"/>
            </a:xfrm>
            <a:prstGeom prst="rect">
              <a:avLst/>
            </a:prstGeom>
          </p:spPr>
        </p:pic>
      </p:grpSp>
      <p:grpSp>
        <p:nvGrpSpPr>
          <p:cNvPr id="42" name="组合 41"/>
          <p:cNvGrpSpPr/>
          <p:nvPr/>
        </p:nvGrpSpPr>
        <p:grpSpPr>
          <a:xfrm>
            <a:off x="6776085" y="738505"/>
            <a:ext cx="1278890" cy="491490"/>
            <a:chOff x="2854" y="58883"/>
            <a:chExt cx="2014" cy="774"/>
          </a:xfrm>
        </p:grpSpPr>
        <p:pic>
          <p:nvPicPr>
            <p:cNvPr id="43" name="图片 42" descr="1677894886117(1)"/>
            <p:cNvPicPr>
              <a:picLocks noChangeAspect="1"/>
            </p:cNvPicPr>
            <p:nvPr>
              <p:custDataLst>
                <p:tags r:id="rId26"/>
              </p:custDataLst>
            </p:nvPr>
          </p:nvPicPr>
          <p:blipFill>
            <a:blip r:embed="rId42" cstate="print"/>
            <a:stretch>
              <a:fillRect/>
            </a:stretch>
          </p:blipFill>
          <p:spPr>
            <a:xfrm>
              <a:off x="3602" y="58883"/>
              <a:ext cx="1267" cy="774"/>
            </a:xfrm>
            <a:prstGeom prst="rect">
              <a:avLst/>
            </a:prstGeom>
          </p:spPr>
        </p:pic>
        <p:pic>
          <p:nvPicPr>
            <p:cNvPr id="44" name="图片 43" descr="1676614204301"/>
            <p:cNvPicPr>
              <a:picLocks noChangeAspect="1"/>
            </p:cNvPicPr>
            <p:nvPr>
              <p:custDataLst>
                <p:tags r:id="rId27"/>
              </p:custDataLst>
            </p:nvPr>
          </p:nvPicPr>
          <p:blipFill>
            <a:blip r:embed="rId43" cstate="print"/>
            <a:stretch>
              <a:fillRect/>
            </a:stretch>
          </p:blipFill>
          <p:spPr>
            <a:xfrm>
              <a:off x="2854" y="58917"/>
              <a:ext cx="900" cy="417"/>
            </a:xfrm>
            <a:prstGeom prst="rect">
              <a:avLst/>
            </a:prstGeom>
          </p:spPr>
        </p:pic>
      </p:grpSp>
      <p:grpSp>
        <p:nvGrpSpPr>
          <p:cNvPr id="49" name="组合 48"/>
          <p:cNvGrpSpPr/>
          <p:nvPr/>
        </p:nvGrpSpPr>
        <p:grpSpPr>
          <a:xfrm>
            <a:off x="1192530" y="2073275"/>
            <a:ext cx="1275715" cy="509270"/>
            <a:chOff x="2206" y="7927"/>
            <a:chExt cx="2009" cy="802"/>
          </a:xfrm>
        </p:grpSpPr>
        <p:pic>
          <p:nvPicPr>
            <p:cNvPr id="54" name="图片 53" descr="1666003085213"/>
            <p:cNvPicPr>
              <a:picLocks noChangeAspect="1"/>
            </p:cNvPicPr>
            <p:nvPr>
              <p:custDataLst>
                <p:tags r:id="rId24"/>
              </p:custDataLst>
            </p:nvPr>
          </p:nvPicPr>
          <p:blipFill>
            <a:blip r:embed="rId44" cstate="print"/>
            <a:stretch>
              <a:fillRect/>
            </a:stretch>
          </p:blipFill>
          <p:spPr>
            <a:xfrm>
              <a:off x="2206" y="7932"/>
              <a:ext cx="904" cy="621"/>
            </a:xfrm>
            <a:prstGeom prst="rect">
              <a:avLst/>
            </a:prstGeom>
          </p:spPr>
        </p:pic>
        <p:pic>
          <p:nvPicPr>
            <p:cNvPr id="47" name="图片 46" descr="1666930302226"/>
            <p:cNvPicPr>
              <a:picLocks noChangeAspect="1"/>
            </p:cNvPicPr>
            <p:nvPr>
              <p:custDataLst>
                <p:tags r:id="rId25"/>
              </p:custDataLst>
            </p:nvPr>
          </p:nvPicPr>
          <p:blipFill>
            <a:blip r:embed="rId45" cstate="print"/>
            <a:stretch>
              <a:fillRect/>
            </a:stretch>
          </p:blipFill>
          <p:spPr>
            <a:xfrm>
              <a:off x="3111" y="7927"/>
              <a:ext cx="1105" cy="803"/>
            </a:xfrm>
            <a:prstGeom prst="rect">
              <a:avLst/>
            </a:prstGeom>
          </p:spPr>
        </p:pic>
      </p:grpSp>
      <p:grpSp>
        <p:nvGrpSpPr>
          <p:cNvPr id="51" name="组合 50"/>
          <p:cNvGrpSpPr/>
          <p:nvPr/>
        </p:nvGrpSpPr>
        <p:grpSpPr>
          <a:xfrm>
            <a:off x="3169920" y="2019935"/>
            <a:ext cx="1130935" cy="554990"/>
            <a:chOff x="5051" y="7689"/>
            <a:chExt cx="1781" cy="874"/>
          </a:xfrm>
        </p:grpSpPr>
        <p:pic>
          <p:nvPicPr>
            <p:cNvPr id="50" name="图片 49" descr="1666003375298"/>
            <p:cNvPicPr>
              <a:picLocks noChangeAspect="1"/>
            </p:cNvPicPr>
            <p:nvPr>
              <p:custDataLst>
                <p:tags r:id="rId22"/>
              </p:custDataLst>
            </p:nvPr>
          </p:nvPicPr>
          <p:blipFill>
            <a:blip r:embed="rId46" cstate="print"/>
            <a:stretch>
              <a:fillRect/>
            </a:stretch>
          </p:blipFill>
          <p:spPr>
            <a:xfrm rot="5400000">
              <a:off x="4925" y="7815"/>
              <a:ext cx="864" cy="612"/>
            </a:xfrm>
            <a:prstGeom prst="rect">
              <a:avLst/>
            </a:prstGeom>
          </p:spPr>
        </p:pic>
        <p:pic>
          <p:nvPicPr>
            <p:cNvPr id="52" name="图片 51" descr="1666853988503"/>
            <p:cNvPicPr>
              <a:picLocks noChangeAspect="1"/>
            </p:cNvPicPr>
            <p:nvPr>
              <p:custDataLst>
                <p:tags r:id="rId23"/>
              </p:custDataLst>
            </p:nvPr>
          </p:nvPicPr>
          <p:blipFill>
            <a:blip r:embed="rId47" cstate="print"/>
            <a:stretch>
              <a:fillRect/>
            </a:stretch>
          </p:blipFill>
          <p:spPr>
            <a:xfrm>
              <a:off x="6002" y="7719"/>
              <a:ext cx="831" cy="845"/>
            </a:xfrm>
            <a:prstGeom prst="rect">
              <a:avLst/>
            </a:prstGeom>
          </p:spPr>
        </p:pic>
      </p:grpSp>
      <p:grpSp>
        <p:nvGrpSpPr>
          <p:cNvPr id="58" name="组合 57"/>
          <p:cNvGrpSpPr/>
          <p:nvPr/>
        </p:nvGrpSpPr>
        <p:grpSpPr>
          <a:xfrm>
            <a:off x="4906645" y="2045970"/>
            <a:ext cx="1216025" cy="556260"/>
            <a:chOff x="8226" y="7645"/>
            <a:chExt cx="1915" cy="876"/>
          </a:xfrm>
        </p:grpSpPr>
        <p:pic>
          <p:nvPicPr>
            <p:cNvPr id="53" name="图片 52" descr="1666003267704(1)"/>
            <p:cNvPicPr>
              <a:picLocks noChangeAspect="1"/>
            </p:cNvPicPr>
            <p:nvPr>
              <p:custDataLst>
                <p:tags r:id="rId20"/>
              </p:custDataLst>
            </p:nvPr>
          </p:nvPicPr>
          <p:blipFill>
            <a:blip r:embed="rId48" cstate="print"/>
            <a:stretch>
              <a:fillRect/>
            </a:stretch>
          </p:blipFill>
          <p:spPr>
            <a:xfrm rot="5400000">
              <a:off x="8182" y="7733"/>
              <a:ext cx="833" cy="745"/>
            </a:xfrm>
            <a:prstGeom prst="rect">
              <a:avLst/>
            </a:prstGeom>
          </p:spPr>
        </p:pic>
        <p:pic>
          <p:nvPicPr>
            <p:cNvPr id="56" name="图片 55" descr="1666854126441(1)"/>
            <p:cNvPicPr>
              <a:picLocks noChangeAspect="1"/>
            </p:cNvPicPr>
            <p:nvPr>
              <p:custDataLst>
                <p:tags r:id="rId21"/>
              </p:custDataLst>
            </p:nvPr>
          </p:nvPicPr>
          <p:blipFill>
            <a:blip r:embed="rId49" cstate="print"/>
            <a:stretch>
              <a:fillRect/>
            </a:stretch>
          </p:blipFill>
          <p:spPr>
            <a:xfrm>
              <a:off x="9171" y="7645"/>
              <a:ext cx="971" cy="859"/>
            </a:xfrm>
            <a:prstGeom prst="rect">
              <a:avLst/>
            </a:prstGeom>
          </p:spPr>
        </p:pic>
      </p:grpSp>
      <p:sp>
        <p:nvSpPr>
          <p:cNvPr id="19" name="矩形 18"/>
          <p:cNvSpPr/>
          <p:nvPr>
            <p:custDataLst>
              <p:tags r:id="rId7"/>
            </p:custDataLst>
          </p:nvPr>
        </p:nvSpPr>
        <p:spPr>
          <a:xfrm>
            <a:off x="332740" y="459105"/>
            <a:ext cx="507365" cy="265557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mongolianVert" rtlCol="0" anchor="ctr"/>
          <a:lstStyle/>
          <a:p>
            <a:pPr algn="ctr"/>
            <a:r>
              <a:rPr lang="ru-RU" altLang="zh-CN" b="1" dirty="0" smtClean="0">
                <a:sym typeface="+mn-ea"/>
              </a:rPr>
              <a:t>ДВЕРЬ</a:t>
            </a:r>
            <a:endParaRPr lang="en-US" altLang="zh-CN" b="1" dirty="0"/>
          </a:p>
        </p:txBody>
      </p:sp>
      <p:grpSp>
        <p:nvGrpSpPr>
          <p:cNvPr id="41" name="组合 40"/>
          <p:cNvGrpSpPr/>
          <p:nvPr/>
        </p:nvGrpSpPr>
        <p:grpSpPr>
          <a:xfrm>
            <a:off x="6638925" y="2060575"/>
            <a:ext cx="1249045" cy="532765"/>
            <a:chOff x="10455" y="3245"/>
            <a:chExt cx="1967" cy="839"/>
          </a:xfrm>
        </p:grpSpPr>
        <p:pic>
          <p:nvPicPr>
            <p:cNvPr id="24" name="图片 23" descr="1666234126496"/>
            <p:cNvPicPr>
              <a:picLocks noChangeAspect="1"/>
            </p:cNvPicPr>
            <p:nvPr>
              <p:custDataLst>
                <p:tags r:id="rId18"/>
              </p:custDataLst>
            </p:nvPr>
          </p:nvPicPr>
          <p:blipFill>
            <a:blip r:embed="rId50" cstate="print"/>
            <a:stretch>
              <a:fillRect/>
            </a:stretch>
          </p:blipFill>
          <p:spPr>
            <a:xfrm>
              <a:off x="10455" y="3264"/>
              <a:ext cx="1079" cy="820"/>
            </a:xfrm>
            <a:prstGeom prst="rect">
              <a:avLst/>
            </a:prstGeom>
          </p:spPr>
        </p:pic>
        <p:pic>
          <p:nvPicPr>
            <p:cNvPr id="39" name="图片 38" descr="1666234175594"/>
            <p:cNvPicPr>
              <a:picLocks noChangeAspect="1"/>
            </p:cNvPicPr>
            <p:nvPr>
              <p:custDataLst>
                <p:tags r:id="rId19"/>
              </p:custDataLst>
            </p:nvPr>
          </p:nvPicPr>
          <p:blipFill>
            <a:blip r:embed="rId51" cstate="print"/>
            <a:stretch>
              <a:fillRect/>
            </a:stretch>
          </p:blipFill>
          <p:spPr>
            <a:xfrm>
              <a:off x="11684" y="3245"/>
              <a:ext cx="738" cy="835"/>
            </a:xfrm>
            <a:prstGeom prst="rect">
              <a:avLst/>
            </a:prstGeom>
          </p:spPr>
        </p:pic>
      </p:grpSp>
      <p:sp>
        <p:nvSpPr>
          <p:cNvPr id="67" name="文本框 34"/>
          <p:cNvSpPr txBox="1"/>
          <p:nvPr>
            <p:custDataLst>
              <p:tags r:id="rId8"/>
            </p:custDataLst>
          </p:nvPr>
        </p:nvSpPr>
        <p:spPr>
          <a:xfrm>
            <a:off x="6638925" y="2760345"/>
            <a:ext cx="123698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KCD1 x4</a:t>
            </a:r>
            <a:endParaRPr lang="zh-CN" altLang="en-US" sz="14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8" name="文本框 34"/>
          <p:cNvSpPr txBox="1"/>
          <p:nvPr>
            <p:custDataLst>
              <p:tags r:id="rId9"/>
            </p:custDataLst>
          </p:nvPr>
        </p:nvSpPr>
        <p:spPr>
          <a:xfrm>
            <a:off x="8275955" y="2760345"/>
            <a:ext cx="123698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KCD2 x2</a:t>
            </a:r>
            <a:endParaRPr lang="zh-CN" altLang="en-US" sz="14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71" name="图片 70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52" cstate="print"/>
          <a:stretch>
            <a:fillRect/>
          </a:stretch>
        </p:blipFill>
        <p:spPr>
          <a:xfrm>
            <a:off x="8583295" y="2122170"/>
            <a:ext cx="687493" cy="468000"/>
          </a:xfrm>
          <a:prstGeom prst="rect">
            <a:avLst/>
          </a:prstGeom>
        </p:spPr>
      </p:pic>
      <p:sp>
        <p:nvSpPr>
          <p:cNvPr id="72" name="矩形 71"/>
          <p:cNvSpPr/>
          <p:nvPr>
            <p:custDataLst>
              <p:tags r:id="rId11"/>
            </p:custDataLst>
          </p:nvPr>
        </p:nvSpPr>
        <p:spPr>
          <a:xfrm>
            <a:off x="332740" y="4382135"/>
            <a:ext cx="507365" cy="155257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mongolianVert" rtlCol="0" anchor="ctr"/>
          <a:lstStyle/>
          <a:p>
            <a:pPr algn="ctr"/>
            <a:r>
              <a:rPr lang="ru-RU" altLang="zh-CN" b="1" dirty="0" smtClean="0"/>
              <a:t>ОКНО</a:t>
            </a:r>
            <a:endParaRPr lang="en-US" altLang="zh-CN" b="1" dirty="0"/>
          </a:p>
        </p:txBody>
      </p:sp>
      <p:pic>
        <p:nvPicPr>
          <p:cNvPr id="73" name="图片 72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53"/>
          <a:stretch>
            <a:fillRect/>
          </a:stretch>
        </p:blipFill>
        <p:spPr>
          <a:xfrm>
            <a:off x="1057910" y="4382135"/>
            <a:ext cx="1981200" cy="556260"/>
          </a:xfrm>
          <a:prstGeom prst="rect">
            <a:avLst/>
          </a:prstGeom>
        </p:spPr>
      </p:pic>
      <p:pic>
        <p:nvPicPr>
          <p:cNvPr id="74" name="图片 73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54"/>
          <a:stretch>
            <a:fillRect/>
          </a:stretch>
        </p:blipFill>
        <p:spPr>
          <a:xfrm>
            <a:off x="3533140" y="4382135"/>
            <a:ext cx="1830070" cy="541655"/>
          </a:xfrm>
          <a:prstGeom prst="rect">
            <a:avLst/>
          </a:prstGeom>
        </p:spPr>
      </p:pic>
      <p:pic>
        <p:nvPicPr>
          <p:cNvPr id="76" name="图片 75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55" cstate="print"/>
          <a:stretch>
            <a:fillRect/>
          </a:stretch>
        </p:blipFill>
        <p:spPr>
          <a:xfrm>
            <a:off x="1579245" y="4443095"/>
            <a:ext cx="749300" cy="422275"/>
          </a:xfrm>
          <a:prstGeom prst="rect">
            <a:avLst/>
          </a:prstGeom>
        </p:spPr>
      </p:pic>
      <p:pic>
        <p:nvPicPr>
          <p:cNvPr id="77" name="图片 76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56" cstate="print"/>
          <a:stretch>
            <a:fillRect/>
          </a:stretch>
        </p:blipFill>
        <p:spPr>
          <a:xfrm>
            <a:off x="4166870" y="4451985"/>
            <a:ext cx="590550" cy="413385"/>
          </a:xfrm>
          <a:prstGeom prst="rect">
            <a:avLst/>
          </a:prstGeom>
        </p:spPr>
      </p:pic>
      <p:sp>
        <p:nvSpPr>
          <p:cNvPr id="78" name="文本框 34"/>
          <p:cNvSpPr txBox="1"/>
          <p:nvPr>
            <p:custDataLst>
              <p:tags r:id="rId16"/>
            </p:custDataLst>
          </p:nvPr>
        </p:nvSpPr>
        <p:spPr>
          <a:xfrm>
            <a:off x="1075641" y="5112287"/>
            <a:ext cx="19840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Плоская резиновая уплотнительная лента </a:t>
            </a: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x3  </a:t>
            </a:r>
            <a:endParaRPr lang="zh-CN" altLang="en-US" sz="12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ctr"/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2</a:t>
            </a:r>
            <a:r>
              <a:rPr lang="ru-RU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 мм</a:t>
            </a: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*12</a:t>
            </a:r>
            <a:r>
              <a:rPr lang="ru-RU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 мм</a:t>
            </a:r>
            <a:endParaRPr lang="en-US" altLang="zh-CN" sz="12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ctr"/>
            <a:endParaRPr lang="zh-CN" altLang="en-US" sz="12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9" name="文本框 34"/>
          <p:cNvSpPr txBox="1"/>
          <p:nvPr>
            <p:custDataLst>
              <p:tags r:id="rId17"/>
            </p:custDataLst>
          </p:nvPr>
        </p:nvSpPr>
        <p:spPr>
          <a:xfrm>
            <a:off x="3416299" y="5103495"/>
            <a:ext cx="21052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Плоская резиновая уплотнительная лента </a:t>
            </a: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x3</a:t>
            </a:r>
            <a:endParaRPr lang="zh-CN" altLang="en-US" sz="12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ctr"/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2</a:t>
            </a:r>
            <a:r>
              <a:rPr lang="ru-RU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 мм</a:t>
            </a: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*5</a:t>
            </a:r>
            <a:r>
              <a:rPr lang="ru-RU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 мм</a:t>
            </a:r>
            <a:endParaRPr lang="zh-CN" altLang="en-US" sz="12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直接连接符 44"/>
          <p:cNvCxnSpPr/>
          <p:nvPr/>
        </p:nvCxnSpPr>
        <p:spPr>
          <a:xfrm>
            <a:off x="562541" y="3121136"/>
            <a:ext cx="10777812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文本框 12"/>
          <p:cNvSpPr txBox="1"/>
          <p:nvPr/>
        </p:nvSpPr>
        <p:spPr>
          <a:xfrm>
            <a:off x="618191" y="4142475"/>
            <a:ext cx="395821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紧固件</a:t>
            </a:r>
          </a:p>
        </p:txBody>
      </p:sp>
      <p:sp>
        <p:nvSpPr>
          <p:cNvPr id="55" name="文本框 34"/>
          <p:cNvSpPr txBox="1"/>
          <p:nvPr/>
        </p:nvSpPr>
        <p:spPr>
          <a:xfrm>
            <a:off x="1199515" y="1437640"/>
            <a:ext cx="147383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ST5x14 </a:t>
            </a:r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x220</a:t>
            </a:r>
            <a:endParaRPr lang="zh-CN" altLang="en-US" sz="14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>
            <a:off x="1415415" y="726440"/>
            <a:ext cx="1054735" cy="575310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2999740" y="726440"/>
            <a:ext cx="795655" cy="574675"/>
          </a:xfrm>
          <a:prstGeom prst="rect">
            <a:avLst/>
          </a:prstGeom>
        </p:spPr>
      </p:pic>
      <p:sp>
        <p:nvSpPr>
          <p:cNvPr id="24" name="文本框 34"/>
          <p:cNvSpPr txBox="1"/>
          <p:nvPr/>
        </p:nvSpPr>
        <p:spPr>
          <a:xfrm>
            <a:off x="2673350" y="1437640"/>
            <a:ext cx="147383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ST3.9x12 </a:t>
            </a:r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x333</a:t>
            </a:r>
            <a:endParaRPr lang="zh-CN" altLang="en-US" sz="14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25" name="图片 24" descr="1660717716338"/>
          <p:cNvPicPr>
            <a:picLocks noChangeAspect="1"/>
          </p:cNvPicPr>
          <p:nvPr/>
        </p:nvPicPr>
        <p:blipFill>
          <a:blip r:embed="rId20" cstate="print"/>
          <a:stretch>
            <a:fillRect/>
          </a:stretch>
        </p:blipFill>
        <p:spPr>
          <a:xfrm>
            <a:off x="4626610" y="725805"/>
            <a:ext cx="1304925" cy="575310"/>
          </a:xfrm>
          <a:prstGeom prst="rect">
            <a:avLst/>
          </a:prstGeom>
        </p:spPr>
      </p:pic>
      <p:sp>
        <p:nvSpPr>
          <p:cNvPr id="26" name="文本框 34"/>
          <p:cNvSpPr txBox="1"/>
          <p:nvPr/>
        </p:nvSpPr>
        <p:spPr>
          <a:xfrm>
            <a:off x="4504055" y="1437640"/>
            <a:ext cx="147383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ST3.9x25 </a:t>
            </a:r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x28</a:t>
            </a:r>
            <a:endParaRPr lang="zh-CN" altLang="en-US" sz="14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29" name="图片 28"/>
          <p:cNvPicPr>
            <a:picLocks noChangeAspect="1"/>
          </p:cNvPicPr>
          <p:nvPr/>
        </p:nvPicPr>
        <p:blipFill>
          <a:blip r:embed="rId21" cstate="print"/>
          <a:stretch>
            <a:fillRect/>
          </a:stretch>
        </p:blipFill>
        <p:spPr>
          <a:xfrm>
            <a:off x="6572885" y="659130"/>
            <a:ext cx="732790" cy="435610"/>
          </a:xfrm>
          <a:prstGeom prst="rect">
            <a:avLst/>
          </a:prstGeom>
        </p:spPr>
      </p:pic>
      <p:sp>
        <p:nvSpPr>
          <p:cNvPr id="31" name="文本框 34"/>
          <p:cNvSpPr txBox="1"/>
          <p:nvPr/>
        </p:nvSpPr>
        <p:spPr>
          <a:xfrm>
            <a:off x="6117590" y="1437640"/>
            <a:ext cx="147383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ST2.9x8 </a:t>
            </a:r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x24</a:t>
            </a:r>
            <a:endParaRPr lang="zh-CN" altLang="en-US" sz="14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49" name="图片 48"/>
          <p:cNvPicPr>
            <a:picLocks noChangeAspect="1"/>
          </p:cNvPicPr>
          <p:nvPr/>
        </p:nvPicPr>
        <p:blipFill>
          <a:blip r:embed="rId22" cstate="print"/>
          <a:stretch>
            <a:fillRect/>
          </a:stretch>
        </p:blipFill>
        <p:spPr>
          <a:xfrm>
            <a:off x="8071485" y="659130"/>
            <a:ext cx="979170" cy="571500"/>
          </a:xfrm>
          <a:prstGeom prst="rect">
            <a:avLst/>
          </a:prstGeom>
        </p:spPr>
      </p:pic>
      <p:sp>
        <p:nvSpPr>
          <p:cNvPr id="54" name="文本框 34"/>
          <p:cNvSpPr txBox="1"/>
          <p:nvPr/>
        </p:nvSpPr>
        <p:spPr>
          <a:xfrm>
            <a:off x="7591425" y="1437640"/>
            <a:ext cx="147383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ST2.9x20 </a:t>
            </a:r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x36</a:t>
            </a:r>
            <a:endParaRPr lang="zh-CN" altLang="en-US" sz="14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6" name="文本框 34"/>
          <p:cNvSpPr txBox="1"/>
          <p:nvPr>
            <p:custDataLst>
              <p:tags r:id="rId2"/>
            </p:custDataLst>
          </p:nvPr>
        </p:nvSpPr>
        <p:spPr>
          <a:xfrm>
            <a:off x="9609992" y="1301750"/>
            <a:ext cx="21365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Резиновая уплотнительная лента</a:t>
            </a: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 </a:t>
            </a: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x</a:t>
            </a:r>
            <a:r>
              <a:rPr lang="en-US" sz="12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</a:p>
          <a:p>
            <a:pPr algn="ctr"/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2</a:t>
            </a:r>
            <a:r>
              <a:rPr lang="ru-RU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 мм</a:t>
            </a: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*20</a:t>
            </a:r>
            <a:r>
              <a:rPr lang="ru-RU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 мм</a:t>
            </a:r>
            <a:endParaRPr lang="zh-CN" altLang="en-US" sz="12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9646285" y="725805"/>
            <a:ext cx="1950720" cy="456565"/>
            <a:chOff x="12974" y="7793"/>
            <a:chExt cx="3133" cy="793"/>
          </a:xfrm>
        </p:grpSpPr>
        <p:pic>
          <p:nvPicPr>
            <p:cNvPr id="18" name="图片 17"/>
            <p:cNvPicPr>
              <a:picLocks noChangeAspect="1"/>
            </p:cNvPicPr>
            <p:nvPr>
              <p:custDataLst>
                <p:tags r:id="rId15"/>
              </p:custDataLst>
            </p:nvPr>
          </p:nvPicPr>
          <p:blipFill>
            <a:blip r:embed="rId23" cstate="print"/>
            <a:stretch>
              <a:fillRect/>
            </a:stretch>
          </p:blipFill>
          <p:spPr>
            <a:xfrm>
              <a:off x="12974" y="7793"/>
              <a:ext cx="1603" cy="763"/>
            </a:xfrm>
            <a:prstGeom prst="rect">
              <a:avLst/>
            </a:prstGeom>
          </p:spPr>
        </p:pic>
        <p:pic>
          <p:nvPicPr>
            <p:cNvPr id="27" name="图片 26"/>
            <p:cNvPicPr>
              <a:picLocks noChangeAspect="1"/>
            </p:cNvPicPr>
            <p:nvPr>
              <p:custDataLst>
                <p:tags r:id="rId16"/>
              </p:custDataLst>
            </p:nvPr>
          </p:nvPicPr>
          <p:blipFill>
            <a:blip r:embed="rId24" cstate="print"/>
            <a:stretch>
              <a:fillRect/>
            </a:stretch>
          </p:blipFill>
          <p:spPr>
            <a:xfrm>
              <a:off x="14625" y="7802"/>
              <a:ext cx="1482" cy="784"/>
            </a:xfrm>
            <a:prstGeom prst="rect">
              <a:avLst/>
            </a:prstGeom>
          </p:spPr>
        </p:pic>
      </p:grpSp>
      <p:sp>
        <p:nvSpPr>
          <p:cNvPr id="46" name="矩形 45"/>
          <p:cNvSpPr/>
          <p:nvPr>
            <p:custDataLst>
              <p:tags r:id="rId3"/>
            </p:custDataLst>
          </p:nvPr>
        </p:nvSpPr>
        <p:spPr>
          <a:xfrm>
            <a:off x="562610" y="659130"/>
            <a:ext cx="507365" cy="226187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mongolianVert" rtlCol="0" anchor="ctr"/>
          <a:lstStyle/>
          <a:p>
            <a:pPr algn="ctr"/>
            <a:r>
              <a:rPr lang="ru-RU" altLang="zh-CN" b="1" dirty="0" smtClean="0"/>
              <a:t>КРЕПЕЖ</a:t>
            </a:r>
            <a:endParaRPr lang="en-US" altLang="zh-CN" b="1" dirty="0"/>
          </a:p>
        </p:txBody>
      </p:sp>
      <p:sp>
        <p:nvSpPr>
          <p:cNvPr id="10" name="Text Box 7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0" y="0"/>
            <a:ext cx="5977890" cy="459105"/>
          </a:xfrm>
          <a:prstGeom prst="rect">
            <a:avLst/>
          </a:prstGeom>
          <a:solidFill>
            <a:srgbClr val="E7E6E6"/>
          </a:solidFill>
          <a:ln>
            <a:noFill/>
          </a:ln>
        </p:spPr>
        <p:txBody>
          <a:bodyPr wrap="square" lIns="91328" tIns="45664" rIns="91328" bIns="4566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zh-CN" altLang="en-US" sz="24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Ⅱ</a:t>
            </a:r>
            <a:r>
              <a:rPr lang="en-US" altLang="zh-CN" sz="24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.</a:t>
            </a:r>
            <a:r>
              <a:rPr lang="ru-RU" altLang="zh-CN" sz="24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lang="ru-RU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Аксессуары и детали  </a:t>
            </a:r>
            <a:r>
              <a:rPr lang="en-US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(</a:t>
            </a:r>
            <a:r>
              <a:rPr lang="en-US" sz="2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3)</a:t>
            </a:r>
            <a:endParaRPr lang="zh-CN" altLang="en-US" sz="2400" b="1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30" name="文本框 34"/>
          <p:cNvSpPr txBox="1"/>
          <p:nvPr>
            <p:custDataLst>
              <p:tags r:id="rId5"/>
            </p:custDataLst>
          </p:nvPr>
        </p:nvSpPr>
        <p:spPr>
          <a:xfrm>
            <a:off x="1199515" y="2614295"/>
            <a:ext cx="147383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ST4.2x16 </a:t>
            </a:r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x46</a:t>
            </a:r>
            <a:endParaRPr lang="zh-CN" altLang="en-US" sz="14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2" name="文本框 34"/>
          <p:cNvSpPr txBox="1"/>
          <p:nvPr>
            <p:custDataLst>
              <p:tags r:id="rId6"/>
            </p:custDataLst>
          </p:nvPr>
        </p:nvSpPr>
        <p:spPr>
          <a:xfrm>
            <a:off x="2802890" y="2617470"/>
            <a:ext cx="147383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M6×40 </a:t>
            </a:r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x42</a:t>
            </a:r>
            <a:endParaRPr lang="zh-CN" altLang="en-US" sz="14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3" name="文本框 34"/>
          <p:cNvSpPr txBox="1"/>
          <p:nvPr>
            <p:custDataLst>
              <p:tags r:id="rId7"/>
            </p:custDataLst>
          </p:nvPr>
        </p:nvSpPr>
        <p:spPr>
          <a:xfrm>
            <a:off x="4626610" y="2617470"/>
            <a:ext cx="147383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M6 </a:t>
            </a:r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x46</a:t>
            </a:r>
            <a:endParaRPr lang="zh-CN" altLang="en-US" sz="14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5" name="文本框 34"/>
          <p:cNvSpPr txBox="1"/>
          <p:nvPr>
            <p:custDataLst>
              <p:tags r:id="rId8"/>
            </p:custDataLst>
          </p:nvPr>
        </p:nvSpPr>
        <p:spPr>
          <a:xfrm>
            <a:off x="6100445" y="2615565"/>
            <a:ext cx="147383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M6×16 </a:t>
            </a:r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x4</a:t>
            </a:r>
            <a:endParaRPr lang="zh-CN" altLang="en-US" sz="14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36" name="图片 35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5" cstate="print"/>
          <a:stretch>
            <a:fillRect/>
          </a:stretch>
        </p:blipFill>
        <p:spPr>
          <a:xfrm>
            <a:off x="1495425" y="1941830"/>
            <a:ext cx="895187" cy="540000"/>
          </a:xfrm>
          <a:prstGeom prst="rect">
            <a:avLst/>
          </a:prstGeom>
        </p:spPr>
      </p:pic>
      <p:pic>
        <p:nvPicPr>
          <p:cNvPr id="37" name="图片 36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6" cstate="print"/>
          <a:stretch>
            <a:fillRect/>
          </a:stretch>
        </p:blipFill>
        <p:spPr>
          <a:xfrm>
            <a:off x="2999740" y="1880870"/>
            <a:ext cx="1131429" cy="540000"/>
          </a:xfrm>
          <a:prstGeom prst="rect">
            <a:avLst/>
          </a:prstGeom>
        </p:spPr>
      </p:pic>
      <p:pic>
        <p:nvPicPr>
          <p:cNvPr id="38" name="图片 37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7" cstate="print"/>
          <a:stretch>
            <a:fillRect/>
          </a:stretch>
        </p:blipFill>
        <p:spPr>
          <a:xfrm>
            <a:off x="4956175" y="1802765"/>
            <a:ext cx="569558" cy="540000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8" cstate="print"/>
          <a:stretch>
            <a:fillRect/>
          </a:stretch>
        </p:blipFill>
        <p:spPr>
          <a:xfrm>
            <a:off x="6461760" y="1837690"/>
            <a:ext cx="844091" cy="54000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29" cstate="print"/>
          <a:stretch>
            <a:fillRect/>
          </a:stretch>
        </p:blipFill>
        <p:spPr>
          <a:xfrm>
            <a:off x="7957820" y="1895475"/>
            <a:ext cx="884552" cy="396000"/>
          </a:xfrm>
          <a:prstGeom prst="rect">
            <a:avLst/>
          </a:prstGeom>
        </p:spPr>
      </p:pic>
      <p:sp>
        <p:nvSpPr>
          <p:cNvPr id="4" name="文本框 34"/>
          <p:cNvSpPr txBox="1"/>
          <p:nvPr>
            <p:custDataLst>
              <p:tags r:id="rId14"/>
            </p:custDataLst>
          </p:nvPr>
        </p:nvSpPr>
        <p:spPr>
          <a:xfrm>
            <a:off x="7756525" y="2617470"/>
            <a:ext cx="147383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M8x80 </a:t>
            </a:r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x 8</a:t>
            </a:r>
            <a:endParaRPr lang="zh-CN" altLang="en-US" sz="14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图片 101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2909253" y="965518"/>
            <a:ext cx="6537388" cy="4680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8" name="文本框 12"/>
          <p:cNvSpPr txBox="1"/>
          <p:nvPr/>
        </p:nvSpPr>
        <p:spPr>
          <a:xfrm>
            <a:off x="187325" y="2557780"/>
            <a:ext cx="395605" cy="114173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地板安装</a:t>
            </a:r>
          </a:p>
        </p:txBody>
      </p:sp>
      <p:sp>
        <p:nvSpPr>
          <p:cNvPr id="44" name="AutoShape 15"/>
          <p:cNvSpPr>
            <a:spLocks noChangeArrowheads="1"/>
          </p:cNvSpPr>
          <p:nvPr/>
        </p:nvSpPr>
        <p:spPr bwMode="auto">
          <a:xfrm rot="6840000">
            <a:off x="2746375" y="4473575"/>
            <a:ext cx="318770" cy="117475"/>
          </a:xfrm>
          <a:prstGeom prst="rightArrow">
            <a:avLst>
              <a:gd name="adj1" fmla="val 50000"/>
              <a:gd name="adj2" fmla="val 83364"/>
            </a:avLst>
          </a:prstGeom>
          <a:solidFill>
            <a:srgbClr val="CC9900"/>
          </a:solidFill>
          <a:ln w="9525">
            <a:solidFill>
              <a:srgbClr val="0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ea typeface="宋体" panose="02010600030101010101" pitchFamily="2" charset="-122"/>
            </a:endParaRPr>
          </a:p>
        </p:txBody>
      </p:sp>
      <p:sp>
        <p:nvSpPr>
          <p:cNvPr id="8" name="AutoShape 15"/>
          <p:cNvSpPr>
            <a:spLocks noChangeArrowheads="1"/>
          </p:cNvSpPr>
          <p:nvPr/>
        </p:nvSpPr>
        <p:spPr bwMode="auto">
          <a:xfrm rot="6720000">
            <a:off x="3451860" y="3140075"/>
            <a:ext cx="318770" cy="117475"/>
          </a:xfrm>
          <a:prstGeom prst="rightArrow">
            <a:avLst>
              <a:gd name="adj1" fmla="val 50000"/>
              <a:gd name="adj2" fmla="val 83364"/>
            </a:avLst>
          </a:prstGeom>
          <a:solidFill>
            <a:srgbClr val="CC9900"/>
          </a:solidFill>
          <a:ln w="9525">
            <a:solidFill>
              <a:srgbClr val="0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ea typeface="宋体" panose="02010600030101010101" pitchFamily="2" charset="-122"/>
            </a:endParaRPr>
          </a:p>
        </p:txBody>
      </p:sp>
      <p:sp>
        <p:nvSpPr>
          <p:cNvPr id="9" name="AutoShape 15"/>
          <p:cNvSpPr>
            <a:spLocks noChangeArrowheads="1"/>
          </p:cNvSpPr>
          <p:nvPr/>
        </p:nvSpPr>
        <p:spPr bwMode="auto">
          <a:xfrm rot="6480000">
            <a:off x="4362450" y="1103630"/>
            <a:ext cx="318770" cy="117475"/>
          </a:xfrm>
          <a:prstGeom prst="rightArrow">
            <a:avLst>
              <a:gd name="adj1" fmla="val 50000"/>
              <a:gd name="adj2" fmla="val 83364"/>
            </a:avLst>
          </a:prstGeom>
          <a:solidFill>
            <a:srgbClr val="CC9900"/>
          </a:solidFill>
          <a:ln w="9525">
            <a:solidFill>
              <a:srgbClr val="0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ea typeface="宋体" panose="02010600030101010101" pitchFamily="2" charset="-122"/>
            </a:endParaRPr>
          </a:p>
        </p:txBody>
      </p:sp>
      <p:sp>
        <p:nvSpPr>
          <p:cNvPr id="10" name="AutoShape 15"/>
          <p:cNvSpPr>
            <a:spLocks noChangeArrowheads="1"/>
          </p:cNvSpPr>
          <p:nvPr/>
        </p:nvSpPr>
        <p:spPr bwMode="auto">
          <a:xfrm rot="11700000">
            <a:off x="7122160" y="1257935"/>
            <a:ext cx="318770" cy="117475"/>
          </a:xfrm>
          <a:prstGeom prst="rightArrow">
            <a:avLst>
              <a:gd name="adj1" fmla="val 50000"/>
              <a:gd name="adj2" fmla="val 83364"/>
            </a:avLst>
          </a:prstGeom>
          <a:solidFill>
            <a:srgbClr val="CC9900"/>
          </a:solidFill>
          <a:ln w="9525">
            <a:solidFill>
              <a:srgbClr val="0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ea typeface="宋体" panose="02010600030101010101" pitchFamily="2" charset="-122"/>
            </a:endParaRPr>
          </a:p>
        </p:txBody>
      </p:sp>
      <p:sp>
        <p:nvSpPr>
          <p:cNvPr id="11" name="AutoShape 15"/>
          <p:cNvSpPr>
            <a:spLocks noChangeArrowheads="1"/>
          </p:cNvSpPr>
          <p:nvPr/>
        </p:nvSpPr>
        <p:spPr bwMode="auto">
          <a:xfrm rot="11580000">
            <a:off x="4872990" y="879475"/>
            <a:ext cx="318770" cy="117475"/>
          </a:xfrm>
          <a:prstGeom prst="rightArrow">
            <a:avLst>
              <a:gd name="adj1" fmla="val 50000"/>
              <a:gd name="adj2" fmla="val 83364"/>
            </a:avLst>
          </a:prstGeom>
          <a:solidFill>
            <a:srgbClr val="CC9900"/>
          </a:solidFill>
          <a:ln w="9525">
            <a:solidFill>
              <a:srgbClr val="0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ea typeface="宋体" panose="02010600030101010101" pitchFamily="2" charset="-122"/>
            </a:endParaRPr>
          </a:p>
        </p:txBody>
      </p:sp>
      <p:sp>
        <p:nvSpPr>
          <p:cNvPr id="12" name="AutoShape 15"/>
          <p:cNvSpPr>
            <a:spLocks noChangeArrowheads="1"/>
          </p:cNvSpPr>
          <p:nvPr/>
        </p:nvSpPr>
        <p:spPr bwMode="auto">
          <a:xfrm rot="6780000">
            <a:off x="7791450" y="5252085"/>
            <a:ext cx="318770" cy="117475"/>
          </a:xfrm>
          <a:prstGeom prst="rightArrow">
            <a:avLst>
              <a:gd name="adj1" fmla="val 50000"/>
              <a:gd name="adj2" fmla="val 83364"/>
            </a:avLst>
          </a:prstGeom>
          <a:solidFill>
            <a:srgbClr val="CC9900"/>
          </a:solidFill>
          <a:ln w="9525">
            <a:solidFill>
              <a:srgbClr val="0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ea typeface="宋体" panose="02010600030101010101" pitchFamily="2" charset="-122"/>
            </a:endParaRPr>
          </a:p>
        </p:txBody>
      </p:sp>
      <p:sp>
        <p:nvSpPr>
          <p:cNvPr id="47" name="Text Box 7"/>
          <p:cNvSpPr txBox="1">
            <a:spLocks noChangeArrowheads="1"/>
          </p:cNvSpPr>
          <p:nvPr/>
        </p:nvSpPr>
        <p:spPr bwMode="auto">
          <a:xfrm>
            <a:off x="3988435" y="6152515"/>
            <a:ext cx="3467442" cy="39999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328" tIns="45664" rIns="91328" bIns="4566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zh-CN" sz="2000" dirty="0" smtClean="0">
                <a:solidFill>
                  <a:srgbClr val="000000"/>
                </a:solidFill>
                <a:ea typeface="黑体" panose="02010609060101010101" pitchFamily="49" charset="-122"/>
                <a:sym typeface="+mn-ea"/>
              </a:rPr>
              <a:t>【</a:t>
            </a:r>
            <a:r>
              <a:rPr lang="ru-RU" altLang="zh-CN" sz="2000" dirty="0" smtClean="0">
                <a:solidFill>
                  <a:srgbClr val="000000"/>
                </a:solidFill>
                <a:ea typeface="黑体" panose="02010609060101010101" pitchFamily="49" charset="-122"/>
                <a:sym typeface="+mn-ea"/>
              </a:rPr>
              <a:t>Основание, вид спереди</a:t>
            </a:r>
            <a:r>
              <a:rPr lang="en-US" altLang="zh-CN" sz="2000" dirty="0" smtClean="0">
                <a:solidFill>
                  <a:srgbClr val="000000"/>
                </a:solidFill>
                <a:ea typeface="黑体" panose="02010609060101010101" pitchFamily="49" charset="-122"/>
                <a:sym typeface="+mn-ea"/>
              </a:rPr>
              <a:t>】</a:t>
            </a:r>
            <a:endParaRPr lang="en-US" altLang="zh-CN" sz="2000" dirty="0">
              <a:solidFill>
                <a:srgbClr val="000000"/>
              </a:solidFill>
              <a:ea typeface="黑体" panose="02010609060101010101" pitchFamily="49" charset="-122"/>
            </a:endParaRPr>
          </a:p>
        </p:txBody>
      </p:sp>
      <p:sp>
        <p:nvSpPr>
          <p:cNvPr id="28" name="AutoShape 15"/>
          <p:cNvSpPr>
            <a:spLocks noChangeArrowheads="1"/>
          </p:cNvSpPr>
          <p:nvPr/>
        </p:nvSpPr>
        <p:spPr bwMode="auto">
          <a:xfrm rot="960000">
            <a:off x="6619240" y="1173480"/>
            <a:ext cx="318770" cy="117475"/>
          </a:xfrm>
          <a:prstGeom prst="rightArrow">
            <a:avLst>
              <a:gd name="adj1" fmla="val 50000"/>
              <a:gd name="adj2" fmla="val 83364"/>
            </a:avLst>
          </a:prstGeom>
          <a:solidFill>
            <a:srgbClr val="CC9900"/>
          </a:solidFill>
          <a:ln w="9525">
            <a:solidFill>
              <a:srgbClr val="0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ea typeface="宋体" panose="02010600030101010101" pitchFamily="2" charset="-122"/>
            </a:endParaRPr>
          </a:p>
        </p:txBody>
      </p:sp>
      <p:sp>
        <p:nvSpPr>
          <p:cNvPr id="2" name="Text Box 7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-1" y="0"/>
            <a:ext cx="6418385" cy="461552"/>
          </a:xfrm>
          <a:prstGeom prst="rect">
            <a:avLst/>
          </a:prstGeom>
          <a:solidFill>
            <a:srgbClr val="E7E6E6"/>
          </a:solidFill>
          <a:ln>
            <a:noFill/>
          </a:ln>
        </p:spPr>
        <p:txBody>
          <a:bodyPr wrap="square" lIns="91328" tIns="45664" rIns="91328" bIns="4566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Ⅲ</a:t>
            </a:r>
            <a:r>
              <a:rPr lang="ru-RU" altLang="zh-CN" sz="2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. </a:t>
            </a:r>
            <a:r>
              <a:rPr lang="ru-RU" altLang="zh-CN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И</a:t>
            </a:r>
            <a:r>
              <a:rPr lang="ru-RU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нструкция по установке</a:t>
            </a:r>
            <a:r>
              <a:rPr lang="ru-RU" sz="2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(основание 1)</a:t>
            </a:r>
            <a:endParaRPr lang="zh-CN" altLang="en-US" sz="24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2"/>
          <p:cNvSpPr/>
          <p:nvPr>
            <p:custDataLst>
              <p:tags r:id="rId3"/>
            </p:custDataLst>
          </p:nvPr>
        </p:nvSpPr>
        <p:spPr>
          <a:xfrm>
            <a:off x="131445" y="759460"/>
            <a:ext cx="507365" cy="445706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mongolianVert" rtlCol="0" anchor="ctr"/>
          <a:lstStyle/>
          <a:p>
            <a:pPr algn="ctr"/>
            <a:r>
              <a:rPr lang="ru-RU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УСТАНОВКА  ОСНОВАНИЯ</a:t>
            </a:r>
            <a:endParaRPr lang="zh-CN" altLang="en-US" b="1" dirty="0"/>
          </a:p>
        </p:txBody>
      </p:sp>
      <p:sp>
        <p:nvSpPr>
          <p:cNvPr id="6" name="AutoShape 15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 rot="720000">
            <a:off x="8772525" y="1467485"/>
            <a:ext cx="318770" cy="117475"/>
          </a:xfrm>
          <a:prstGeom prst="rightArrow">
            <a:avLst>
              <a:gd name="adj1" fmla="val 50000"/>
              <a:gd name="adj2" fmla="val 83364"/>
            </a:avLst>
          </a:prstGeom>
          <a:solidFill>
            <a:srgbClr val="CC9900"/>
          </a:solidFill>
          <a:ln w="9525">
            <a:solidFill>
              <a:srgbClr val="0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ea typeface="宋体" panose="02010600030101010101" pitchFamily="2" charset="-122"/>
            </a:endParaRPr>
          </a:p>
        </p:txBody>
      </p:sp>
      <p:sp>
        <p:nvSpPr>
          <p:cNvPr id="7" name="AutoShape 15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 rot="17640000">
            <a:off x="9142730" y="2158365"/>
            <a:ext cx="318770" cy="117475"/>
          </a:xfrm>
          <a:prstGeom prst="rightArrow">
            <a:avLst>
              <a:gd name="adj1" fmla="val 50000"/>
              <a:gd name="adj2" fmla="val 83364"/>
            </a:avLst>
          </a:prstGeom>
          <a:solidFill>
            <a:srgbClr val="CC9900"/>
          </a:solidFill>
          <a:ln w="9525">
            <a:solidFill>
              <a:srgbClr val="0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ea typeface="宋体" panose="02010600030101010101" pitchFamily="2" charset="-122"/>
            </a:endParaRPr>
          </a:p>
        </p:txBody>
      </p:sp>
      <p:sp>
        <p:nvSpPr>
          <p:cNvPr id="14" name="AutoShape 15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 rot="6600000">
            <a:off x="3676015" y="2552065"/>
            <a:ext cx="318770" cy="117475"/>
          </a:xfrm>
          <a:prstGeom prst="rightArrow">
            <a:avLst>
              <a:gd name="adj1" fmla="val 50000"/>
              <a:gd name="adj2" fmla="val 83364"/>
            </a:avLst>
          </a:prstGeom>
          <a:solidFill>
            <a:srgbClr val="CC9900"/>
          </a:solidFill>
          <a:ln w="9525">
            <a:solidFill>
              <a:srgbClr val="0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ea typeface="宋体" panose="02010600030101010101" pitchFamily="2" charset="-122"/>
            </a:endParaRPr>
          </a:p>
        </p:txBody>
      </p:sp>
      <p:sp>
        <p:nvSpPr>
          <p:cNvPr id="29" name="AutoShape 16"/>
          <p:cNvSpPr/>
          <p:nvPr>
            <p:custDataLst>
              <p:tags r:id="rId7"/>
            </p:custDataLst>
          </p:nvPr>
        </p:nvSpPr>
        <p:spPr bwMode="auto">
          <a:xfrm flipH="1">
            <a:off x="6113145" y="670560"/>
            <a:ext cx="911225" cy="322580"/>
          </a:xfrm>
          <a:prstGeom prst="borderCallout2">
            <a:avLst>
              <a:gd name="adj1" fmla="val 51259"/>
              <a:gd name="adj2" fmla="val 100083"/>
              <a:gd name="adj3" fmla="val 51259"/>
              <a:gd name="adj4" fmla="val 115389"/>
              <a:gd name="adj5" fmla="val 199212"/>
              <a:gd name="adj6" fmla="val 121114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FB.B</a:t>
            </a:r>
          </a:p>
        </p:txBody>
      </p:sp>
      <p:sp>
        <p:nvSpPr>
          <p:cNvPr id="17" name="AutoShape 16"/>
          <p:cNvSpPr/>
          <p:nvPr>
            <p:custDataLst>
              <p:tags r:id="rId8"/>
            </p:custDataLst>
          </p:nvPr>
        </p:nvSpPr>
        <p:spPr bwMode="auto">
          <a:xfrm flipH="1">
            <a:off x="9828530" y="1182370"/>
            <a:ext cx="911225" cy="322580"/>
          </a:xfrm>
          <a:prstGeom prst="borderCallout2">
            <a:avLst>
              <a:gd name="adj1" fmla="val 51259"/>
              <a:gd name="adj2" fmla="val 100083"/>
              <a:gd name="adj3" fmla="val 51259"/>
              <a:gd name="adj4" fmla="val 115389"/>
              <a:gd name="adj5" fmla="val 184448"/>
              <a:gd name="adj6" fmla="val 157909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FRC</a:t>
            </a:r>
          </a:p>
        </p:txBody>
      </p:sp>
      <p:sp>
        <p:nvSpPr>
          <p:cNvPr id="18" name="AutoShape 16"/>
          <p:cNvSpPr/>
          <p:nvPr>
            <p:custDataLst>
              <p:tags r:id="rId9"/>
            </p:custDataLst>
          </p:nvPr>
        </p:nvSpPr>
        <p:spPr bwMode="auto">
          <a:xfrm flipH="1">
            <a:off x="8095615" y="965835"/>
            <a:ext cx="911225" cy="322580"/>
          </a:xfrm>
          <a:prstGeom prst="borderCallout2">
            <a:avLst>
              <a:gd name="adj1" fmla="val 51259"/>
              <a:gd name="adj2" fmla="val 100083"/>
              <a:gd name="adj3" fmla="val 51259"/>
              <a:gd name="adj4" fmla="val 115389"/>
              <a:gd name="adj5" fmla="val 196259"/>
              <a:gd name="adj6" fmla="val 140069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FB.B</a:t>
            </a:r>
          </a:p>
        </p:txBody>
      </p:sp>
      <p:sp>
        <p:nvSpPr>
          <p:cNvPr id="19" name="AutoShape 16"/>
          <p:cNvSpPr/>
          <p:nvPr>
            <p:custDataLst>
              <p:tags r:id="rId10"/>
            </p:custDataLst>
          </p:nvPr>
        </p:nvSpPr>
        <p:spPr bwMode="auto">
          <a:xfrm flipH="1">
            <a:off x="4864100" y="436880"/>
            <a:ext cx="911225" cy="322580"/>
          </a:xfrm>
          <a:prstGeom prst="borderCallout2">
            <a:avLst>
              <a:gd name="adj1" fmla="val 51259"/>
              <a:gd name="adj2" fmla="val 100083"/>
              <a:gd name="adj3" fmla="val 51259"/>
              <a:gd name="adj4" fmla="val 115389"/>
              <a:gd name="adj5" fmla="val 181299"/>
              <a:gd name="adj6" fmla="val 116864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FRC</a:t>
            </a:r>
          </a:p>
        </p:txBody>
      </p:sp>
      <p:sp>
        <p:nvSpPr>
          <p:cNvPr id="21" name="AutoShape 16"/>
          <p:cNvSpPr/>
          <p:nvPr>
            <p:custDataLst>
              <p:tags r:id="rId11"/>
            </p:custDataLst>
          </p:nvPr>
        </p:nvSpPr>
        <p:spPr bwMode="auto">
          <a:xfrm flipH="1">
            <a:off x="1802423" y="5046345"/>
            <a:ext cx="1222082" cy="336550"/>
          </a:xfrm>
          <a:prstGeom prst="borderCallout2">
            <a:avLst>
              <a:gd name="adj1" fmla="val 48490"/>
              <a:gd name="adj2" fmla="val -184"/>
              <a:gd name="adj3" fmla="val 51320"/>
              <a:gd name="adj4" fmla="val -13653"/>
              <a:gd name="adj5" fmla="val -42830"/>
              <a:gd name="adj6" fmla="val -28346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FFB.L8</a:t>
            </a:r>
          </a:p>
        </p:txBody>
      </p:sp>
      <p:sp>
        <p:nvSpPr>
          <p:cNvPr id="22" name="AutoShape 16"/>
          <p:cNvSpPr/>
          <p:nvPr>
            <p:custDataLst>
              <p:tags r:id="rId12"/>
            </p:custDataLst>
          </p:nvPr>
        </p:nvSpPr>
        <p:spPr bwMode="auto">
          <a:xfrm flipH="1">
            <a:off x="3806825" y="5299075"/>
            <a:ext cx="929640" cy="336550"/>
          </a:xfrm>
          <a:prstGeom prst="borderCallout2">
            <a:avLst>
              <a:gd name="adj1" fmla="val 48490"/>
              <a:gd name="adj2" fmla="val -184"/>
              <a:gd name="adj3" fmla="val 51320"/>
              <a:gd name="adj4" fmla="val -13653"/>
              <a:gd name="adj5" fmla="val -42830"/>
              <a:gd name="adj6" fmla="val -28346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FTS</a:t>
            </a:r>
          </a:p>
        </p:txBody>
      </p:sp>
      <p:sp>
        <p:nvSpPr>
          <p:cNvPr id="23" name="AutoShape 16"/>
          <p:cNvSpPr/>
          <p:nvPr>
            <p:custDataLst>
              <p:tags r:id="rId13"/>
            </p:custDataLst>
          </p:nvPr>
        </p:nvSpPr>
        <p:spPr bwMode="auto">
          <a:xfrm flipH="1">
            <a:off x="5802923" y="5635625"/>
            <a:ext cx="1221447" cy="336550"/>
          </a:xfrm>
          <a:prstGeom prst="borderCallout2">
            <a:avLst>
              <a:gd name="adj1" fmla="val 48490"/>
              <a:gd name="adj2" fmla="val -184"/>
              <a:gd name="adj3" fmla="val 51320"/>
              <a:gd name="adj4" fmla="val -13653"/>
              <a:gd name="adj5" fmla="val -42830"/>
              <a:gd name="adj6" fmla="val -28346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FFB.R8</a:t>
            </a:r>
          </a:p>
        </p:txBody>
      </p:sp>
      <p:sp>
        <p:nvSpPr>
          <p:cNvPr id="24" name="AutoShape 16"/>
          <p:cNvSpPr/>
          <p:nvPr>
            <p:custDataLst>
              <p:tags r:id="rId14"/>
            </p:custDataLst>
          </p:nvPr>
        </p:nvSpPr>
        <p:spPr bwMode="auto">
          <a:xfrm flipH="1">
            <a:off x="2877185" y="1660525"/>
            <a:ext cx="929640" cy="336550"/>
          </a:xfrm>
          <a:prstGeom prst="borderCallout2">
            <a:avLst>
              <a:gd name="adj1" fmla="val 48490"/>
              <a:gd name="adj2" fmla="val -184"/>
              <a:gd name="adj3" fmla="val 51320"/>
              <a:gd name="adj4" fmla="val -13653"/>
              <a:gd name="adj5" fmla="val 133773"/>
              <a:gd name="adj6" fmla="val -45901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FB.B</a:t>
            </a:r>
          </a:p>
        </p:txBody>
      </p:sp>
      <p:sp>
        <p:nvSpPr>
          <p:cNvPr id="25" name="AutoShape 16"/>
          <p:cNvSpPr/>
          <p:nvPr>
            <p:custDataLst>
              <p:tags r:id="rId15"/>
            </p:custDataLst>
          </p:nvPr>
        </p:nvSpPr>
        <p:spPr bwMode="auto">
          <a:xfrm flipH="1">
            <a:off x="8463915" y="4585970"/>
            <a:ext cx="1186815" cy="336550"/>
          </a:xfrm>
          <a:prstGeom prst="borderCallout2">
            <a:avLst>
              <a:gd name="adj1" fmla="val 62830"/>
              <a:gd name="adj2" fmla="val 102354"/>
              <a:gd name="adj3" fmla="val 62641"/>
              <a:gd name="adj4" fmla="val 119101"/>
              <a:gd name="adj5" fmla="val -5849"/>
              <a:gd name="adj6" fmla="val 134991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FB.B</a:t>
            </a:r>
          </a:p>
        </p:txBody>
      </p:sp>
      <p:sp>
        <p:nvSpPr>
          <p:cNvPr id="4" name="AutoShape 15"/>
          <p:cNvSpPr>
            <a:spLocks noChangeArrowheads="1"/>
          </p:cNvSpPr>
          <p:nvPr>
            <p:custDataLst>
              <p:tags r:id="rId16"/>
            </p:custDataLst>
          </p:nvPr>
        </p:nvSpPr>
        <p:spPr bwMode="auto">
          <a:xfrm rot="17640000">
            <a:off x="8423275" y="3924300"/>
            <a:ext cx="318770" cy="117475"/>
          </a:xfrm>
          <a:prstGeom prst="rightArrow">
            <a:avLst>
              <a:gd name="adj1" fmla="val 50000"/>
              <a:gd name="adj2" fmla="val 83364"/>
            </a:avLst>
          </a:prstGeom>
          <a:solidFill>
            <a:srgbClr val="CC9900"/>
          </a:solidFill>
          <a:ln w="9525">
            <a:solidFill>
              <a:srgbClr val="0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ea typeface="宋体" panose="02010600030101010101" pitchFamily="2" charset="-122"/>
            </a:endParaRPr>
          </a:p>
        </p:txBody>
      </p:sp>
      <p:sp>
        <p:nvSpPr>
          <p:cNvPr id="5" name="AutoShape 15"/>
          <p:cNvSpPr>
            <a:spLocks noChangeArrowheads="1"/>
          </p:cNvSpPr>
          <p:nvPr>
            <p:custDataLst>
              <p:tags r:id="rId17"/>
            </p:custDataLst>
          </p:nvPr>
        </p:nvSpPr>
        <p:spPr bwMode="auto">
          <a:xfrm rot="7080000">
            <a:off x="8668385" y="3374390"/>
            <a:ext cx="318770" cy="117475"/>
          </a:xfrm>
          <a:prstGeom prst="rightArrow">
            <a:avLst>
              <a:gd name="adj1" fmla="val 50000"/>
              <a:gd name="adj2" fmla="val 83364"/>
            </a:avLst>
          </a:prstGeom>
          <a:solidFill>
            <a:srgbClr val="CC9900"/>
          </a:solidFill>
          <a:ln w="9525">
            <a:solidFill>
              <a:srgbClr val="0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ea typeface="宋体" panose="02010600030101010101" pitchFamily="2" charset="-122"/>
            </a:endParaRPr>
          </a:p>
        </p:txBody>
      </p:sp>
      <p:sp>
        <p:nvSpPr>
          <p:cNvPr id="13" name="AutoShape 15"/>
          <p:cNvSpPr>
            <a:spLocks noChangeArrowheads="1"/>
          </p:cNvSpPr>
          <p:nvPr>
            <p:custDataLst>
              <p:tags r:id="rId18"/>
            </p:custDataLst>
          </p:nvPr>
        </p:nvSpPr>
        <p:spPr bwMode="auto">
          <a:xfrm rot="840000">
            <a:off x="3816350" y="4755515"/>
            <a:ext cx="318770" cy="117475"/>
          </a:xfrm>
          <a:prstGeom prst="rightArrow">
            <a:avLst>
              <a:gd name="adj1" fmla="val 50000"/>
              <a:gd name="adj2" fmla="val 83364"/>
            </a:avLst>
          </a:prstGeom>
          <a:solidFill>
            <a:srgbClr val="CC9900"/>
          </a:solidFill>
          <a:ln w="9525">
            <a:solidFill>
              <a:srgbClr val="0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ea typeface="宋体" panose="02010600030101010101" pitchFamily="2" charset="-122"/>
            </a:endParaRPr>
          </a:p>
        </p:txBody>
      </p:sp>
      <p:sp>
        <p:nvSpPr>
          <p:cNvPr id="15" name="AutoShape 15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 rot="11580000">
            <a:off x="6179185" y="5250815"/>
            <a:ext cx="318770" cy="117475"/>
          </a:xfrm>
          <a:prstGeom prst="rightArrow">
            <a:avLst>
              <a:gd name="adj1" fmla="val 50000"/>
              <a:gd name="adj2" fmla="val 83364"/>
            </a:avLst>
          </a:prstGeom>
          <a:solidFill>
            <a:srgbClr val="CC9900"/>
          </a:solidFill>
          <a:ln w="9525">
            <a:solidFill>
              <a:srgbClr val="0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ea typeface="宋体" panose="02010600030101010101" pitchFamily="2" charset="-122"/>
            </a:endParaRPr>
          </a:p>
        </p:txBody>
      </p:sp>
      <p:sp>
        <p:nvSpPr>
          <p:cNvPr id="16" name="AutoShape 16"/>
          <p:cNvSpPr/>
          <p:nvPr>
            <p:custDataLst>
              <p:tags r:id="rId20"/>
            </p:custDataLst>
          </p:nvPr>
        </p:nvSpPr>
        <p:spPr bwMode="auto">
          <a:xfrm flipH="1">
            <a:off x="2567305" y="2557780"/>
            <a:ext cx="929640" cy="336550"/>
          </a:xfrm>
          <a:prstGeom prst="borderCallout2">
            <a:avLst>
              <a:gd name="adj1" fmla="val 48490"/>
              <a:gd name="adj2" fmla="val -184"/>
              <a:gd name="adj3" fmla="val 51320"/>
              <a:gd name="adj4" fmla="val -13653"/>
              <a:gd name="adj5" fmla="val 133773"/>
              <a:gd name="adj6" fmla="val -45901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FBC</a:t>
            </a:r>
          </a:p>
        </p:txBody>
      </p:sp>
      <p:sp>
        <p:nvSpPr>
          <p:cNvPr id="26" name="AutoShape 16"/>
          <p:cNvSpPr/>
          <p:nvPr>
            <p:custDataLst>
              <p:tags r:id="rId21"/>
            </p:custDataLst>
          </p:nvPr>
        </p:nvSpPr>
        <p:spPr bwMode="auto">
          <a:xfrm flipH="1">
            <a:off x="5873750" y="1711325"/>
            <a:ext cx="929640" cy="336550"/>
          </a:xfrm>
          <a:prstGeom prst="borderCallout2">
            <a:avLst>
              <a:gd name="adj1" fmla="val 48490"/>
              <a:gd name="adj2" fmla="val -184"/>
              <a:gd name="adj3" fmla="val 51320"/>
              <a:gd name="adj4" fmla="val -13653"/>
              <a:gd name="adj5" fmla="val -65849"/>
              <a:gd name="adj6" fmla="val -24248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FBC</a:t>
            </a:r>
          </a:p>
        </p:txBody>
      </p:sp>
      <p:sp>
        <p:nvSpPr>
          <p:cNvPr id="27" name="AutoShape 16"/>
          <p:cNvSpPr/>
          <p:nvPr>
            <p:custDataLst>
              <p:tags r:id="rId22"/>
            </p:custDataLst>
          </p:nvPr>
        </p:nvSpPr>
        <p:spPr bwMode="auto">
          <a:xfrm flipH="1">
            <a:off x="7137400" y="3264535"/>
            <a:ext cx="929640" cy="336550"/>
          </a:xfrm>
          <a:prstGeom prst="borderCallout2">
            <a:avLst>
              <a:gd name="adj1" fmla="val 48490"/>
              <a:gd name="adj2" fmla="val -184"/>
              <a:gd name="adj3" fmla="val 51320"/>
              <a:gd name="adj4" fmla="val -13653"/>
              <a:gd name="adj5" fmla="val 133773"/>
              <a:gd name="adj6" fmla="val -45901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FBC</a:t>
            </a:r>
          </a:p>
        </p:txBody>
      </p:sp>
      <p:sp>
        <p:nvSpPr>
          <p:cNvPr id="30" name="AutoShape 16"/>
          <p:cNvSpPr/>
          <p:nvPr>
            <p:custDataLst>
              <p:tags r:id="rId23"/>
            </p:custDataLst>
          </p:nvPr>
        </p:nvSpPr>
        <p:spPr bwMode="auto">
          <a:xfrm flipH="1">
            <a:off x="2094865" y="3484245"/>
            <a:ext cx="929640" cy="336550"/>
          </a:xfrm>
          <a:prstGeom prst="borderCallout2">
            <a:avLst>
              <a:gd name="adj1" fmla="val 48490"/>
              <a:gd name="adj2" fmla="val -184"/>
              <a:gd name="adj3" fmla="val 51320"/>
              <a:gd name="adj4" fmla="val -13653"/>
              <a:gd name="adj5" fmla="val 133773"/>
              <a:gd name="adj6" fmla="val -45901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FB.B</a:t>
            </a:r>
          </a:p>
        </p:txBody>
      </p:sp>
      <p:sp>
        <p:nvSpPr>
          <p:cNvPr id="31" name="AutoShape 16"/>
          <p:cNvSpPr/>
          <p:nvPr>
            <p:custDataLst>
              <p:tags r:id="rId24"/>
            </p:custDataLst>
          </p:nvPr>
        </p:nvSpPr>
        <p:spPr bwMode="auto">
          <a:xfrm flipH="1">
            <a:off x="9281160" y="2780665"/>
            <a:ext cx="1186815" cy="336550"/>
          </a:xfrm>
          <a:prstGeom prst="borderCallout2">
            <a:avLst>
              <a:gd name="adj1" fmla="val 62830"/>
              <a:gd name="adj2" fmla="val 102354"/>
              <a:gd name="adj3" fmla="val 62641"/>
              <a:gd name="adj4" fmla="val 119101"/>
              <a:gd name="adj5" fmla="val -5849"/>
              <a:gd name="adj6" fmla="val 134991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FB.B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326063" y="230505"/>
            <a:ext cx="6013805" cy="5040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椭圆 7"/>
          <p:cNvSpPr/>
          <p:nvPr/>
        </p:nvSpPr>
        <p:spPr>
          <a:xfrm>
            <a:off x="5684520" y="140335"/>
            <a:ext cx="1057275" cy="72644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AutoShape 16"/>
          <p:cNvSpPr/>
          <p:nvPr/>
        </p:nvSpPr>
        <p:spPr bwMode="auto">
          <a:xfrm flipH="1">
            <a:off x="6871970" y="759460"/>
            <a:ext cx="1536065" cy="336550"/>
          </a:xfrm>
          <a:prstGeom prst="borderCallout2">
            <a:avLst>
              <a:gd name="adj1" fmla="val 48490"/>
              <a:gd name="adj2" fmla="val -184"/>
              <a:gd name="adj3" fmla="val 51320"/>
              <a:gd name="adj4" fmla="val -13653"/>
              <a:gd name="adj5" fmla="val -102452"/>
              <a:gd name="adj6" fmla="val -17073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ST4.2x16x14</a:t>
            </a:r>
            <a:endParaRPr lang="en-US" altLang="zh-CN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4772025" y="4608195"/>
            <a:ext cx="1831975" cy="77597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16"/>
          <a:srcRect l="1319" t="5140" r="10442" b="5354"/>
          <a:stretch>
            <a:fillRect/>
          </a:stretch>
        </p:blipFill>
        <p:spPr>
          <a:xfrm>
            <a:off x="2188845" y="480695"/>
            <a:ext cx="2382498" cy="1872000"/>
          </a:xfrm>
          <a:prstGeom prst="ellipse">
            <a:avLst/>
          </a:prstGeom>
          <a:ln>
            <a:solidFill>
              <a:schemeClr val="accent1"/>
            </a:solidFill>
          </a:ln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17"/>
          <a:srcRect l="4068" t="3899" r="10203" b="9264"/>
          <a:stretch>
            <a:fillRect/>
          </a:stretch>
        </p:blipFill>
        <p:spPr>
          <a:xfrm>
            <a:off x="662940" y="4608195"/>
            <a:ext cx="3926205" cy="2075815"/>
          </a:xfrm>
          <a:prstGeom prst="ellipse">
            <a:avLst/>
          </a:prstGeom>
          <a:ln>
            <a:solidFill>
              <a:schemeClr val="accent1"/>
            </a:solidFill>
          </a:ln>
        </p:spPr>
      </p:pic>
      <p:cxnSp>
        <p:nvCxnSpPr>
          <p:cNvPr id="20" name="直接连接符 19"/>
          <p:cNvCxnSpPr/>
          <p:nvPr/>
        </p:nvCxnSpPr>
        <p:spPr>
          <a:xfrm>
            <a:off x="3938270" y="864235"/>
            <a:ext cx="95885" cy="383540"/>
          </a:xfrm>
          <a:prstGeom prst="line">
            <a:avLst/>
          </a:prstGeom>
          <a:ln w="12700" cmpd="sng">
            <a:solidFill>
              <a:schemeClr val="accent1">
                <a:shade val="50000"/>
              </a:schemeClr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1351915" y="5097780"/>
            <a:ext cx="89535" cy="367665"/>
          </a:xfrm>
          <a:prstGeom prst="line">
            <a:avLst/>
          </a:prstGeom>
          <a:ln w="12700" cmpd="sng">
            <a:solidFill>
              <a:schemeClr val="accent1">
                <a:shade val="50000"/>
              </a:schemeClr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3957320" y="5384165"/>
            <a:ext cx="139700" cy="517525"/>
          </a:xfrm>
          <a:prstGeom prst="line">
            <a:avLst/>
          </a:prstGeom>
          <a:ln w="12700" cmpd="sng">
            <a:solidFill>
              <a:schemeClr val="accent1">
                <a:shade val="50000"/>
              </a:schemeClr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>
            <a:endCxn id="8" idx="2"/>
          </p:cNvCxnSpPr>
          <p:nvPr/>
        </p:nvCxnSpPr>
        <p:spPr>
          <a:xfrm flipV="1">
            <a:off x="4513580" y="503555"/>
            <a:ext cx="1170940" cy="58610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>
            <a:stCxn id="14" idx="3"/>
            <a:endCxn id="18" idx="6"/>
          </p:cNvCxnSpPr>
          <p:nvPr/>
        </p:nvCxnSpPr>
        <p:spPr>
          <a:xfrm flipH="1">
            <a:off x="4589145" y="5270500"/>
            <a:ext cx="450850" cy="3759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圆角矩形标注 64"/>
          <p:cNvSpPr/>
          <p:nvPr/>
        </p:nvSpPr>
        <p:spPr>
          <a:xfrm>
            <a:off x="789305" y="480695"/>
            <a:ext cx="1394460" cy="278765"/>
          </a:xfrm>
          <a:prstGeom prst="wedgeRoundRectCallout">
            <a:avLst>
              <a:gd name="adj1" fmla="val 84881"/>
              <a:gd name="adj2" fmla="val 53416"/>
              <a:gd name="adj3" fmla="val 16667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b="1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 ST4.2x16x4</a:t>
            </a:r>
            <a:endParaRPr lang="zh-CN" altLang="en-US" sz="1400" b="1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26" name="圆角矩形标注 25"/>
          <p:cNvSpPr/>
          <p:nvPr/>
        </p:nvSpPr>
        <p:spPr>
          <a:xfrm>
            <a:off x="905510" y="4207510"/>
            <a:ext cx="1394460" cy="278765"/>
          </a:xfrm>
          <a:prstGeom prst="wedgeRoundRectCallout">
            <a:avLst>
              <a:gd name="adj1" fmla="val -15938"/>
              <a:gd name="adj2" fmla="val 211958"/>
              <a:gd name="adj3" fmla="val 16667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b="1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 ST4.2x16x4</a:t>
            </a:r>
            <a:endParaRPr lang="zh-CN" altLang="en-US" sz="1400" b="1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2" name="矩形 1"/>
          <p:cNvSpPr/>
          <p:nvPr>
            <p:custDataLst>
              <p:tags r:id="rId2"/>
            </p:custDataLst>
          </p:nvPr>
        </p:nvSpPr>
        <p:spPr>
          <a:xfrm>
            <a:off x="131445" y="759460"/>
            <a:ext cx="507365" cy="445706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mongolianVert" rtlCol="0" anchor="ctr"/>
          <a:lstStyle/>
          <a:p>
            <a:pPr algn="ctr"/>
            <a:r>
              <a:rPr lang="ru-RU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УСТАНОВКА  ОСНОВАНИЯ</a:t>
            </a:r>
            <a:endParaRPr lang="zh-CN" altLang="en-US" b="1" dirty="0"/>
          </a:p>
        </p:txBody>
      </p:sp>
      <p:sp>
        <p:nvSpPr>
          <p:cNvPr id="9" name="Text Box 7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0" y="0"/>
            <a:ext cx="5539154" cy="461552"/>
          </a:xfrm>
          <a:prstGeom prst="rect">
            <a:avLst/>
          </a:prstGeom>
          <a:solidFill>
            <a:srgbClr val="E7E6E6"/>
          </a:solidFill>
          <a:ln>
            <a:noFill/>
          </a:ln>
        </p:spPr>
        <p:txBody>
          <a:bodyPr wrap="square" lIns="91328" tIns="45664" rIns="91328" bIns="4566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Ⅲ</a:t>
            </a:r>
            <a:r>
              <a:rPr lang="ru-RU" altLang="zh-CN" sz="2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. </a:t>
            </a:r>
            <a:r>
              <a:rPr lang="ru-RU" altLang="zh-CN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И</a:t>
            </a:r>
            <a:r>
              <a:rPr lang="ru-RU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нструкция по установке</a:t>
            </a:r>
            <a:r>
              <a:rPr lang="ru-RU" sz="2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lang="ru-RU" sz="1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(основание 2)</a:t>
            </a:r>
            <a:endParaRPr lang="zh-CN" altLang="en-US" sz="14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Text Box 7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5684520" y="5580380"/>
            <a:ext cx="4261485" cy="39751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328" tIns="45664" rIns="91328" bIns="4566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zh-CN" sz="2000" dirty="0" smtClean="0">
                <a:solidFill>
                  <a:srgbClr val="000000"/>
                </a:solidFill>
                <a:ea typeface="黑体" panose="02010609060101010101" pitchFamily="49" charset="-122"/>
              </a:rPr>
              <a:t>【</a:t>
            </a:r>
            <a:r>
              <a:rPr lang="ru-RU" altLang="zh-CN" sz="2000" dirty="0" smtClean="0">
                <a:solidFill>
                  <a:srgbClr val="000000"/>
                </a:solidFill>
                <a:ea typeface="黑体" panose="02010609060101010101" pitchFamily="49" charset="-122"/>
                <a:sym typeface="+mn-ea"/>
              </a:rPr>
              <a:t>Основание, вид сзади</a:t>
            </a:r>
            <a:r>
              <a:rPr lang="en-US" altLang="zh-CN" sz="2000" dirty="0" smtClean="0">
                <a:solidFill>
                  <a:srgbClr val="000000"/>
                </a:solidFill>
                <a:ea typeface="黑体" panose="02010609060101010101" pitchFamily="49" charset="-122"/>
              </a:rPr>
              <a:t>】</a:t>
            </a:r>
            <a:endParaRPr lang="en-US" altLang="zh-CN" sz="2000" dirty="0">
              <a:solidFill>
                <a:srgbClr val="000000"/>
              </a:solidFill>
              <a:ea typeface="黑体" panose="02010609060101010101" pitchFamily="49" charset="-122"/>
            </a:endParaRPr>
          </a:p>
        </p:txBody>
      </p:sp>
      <p:sp>
        <p:nvSpPr>
          <p:cNvPr id="3" name="文本框 31"/>
          <p:cNvSpPr txBox="1"/>
          <p:nvPr>
            <p:custDataLst>
              <p:tags r:id="rId5"/>
            </p:custDataLst>
          </p:nvPr>
        </p:nvSpPr>
        <p:spPr>
          <a:xfrm>
            <a:off x="6624320" y="2651125"/>
            <a:ext cx="3530795" cy="1374735"/>
          </a:xfrm>
          <a:prstGeom prst="rect">
            <a:avLst/>
          </a:prstGeom>
          <a:solidFill>
            <a:srgbClr val="E7E6E6"/>
          </a:solidFill>
          <a:ln w="12700" cmpd="sng">
            <a:noFill/>
            <a:prstDash val="solid"/>
          </a:ln>
        </p:spPr>
        <p:txBody>
          <a:bodyPr wrap="square" rtlCol="0">
            <a:spAutoFit/>
          </a:bodyPr>
          <a:lstStyle/>
          <a:p>
            <a:pPr>
              <a:lnSpc>
                <a:spcPts val="2000"/>
              </a:lnSpc>
              <a:spcBef>
                <a:spcPts val="0"/>
              </a:spcBef>
              <a:spcAft>
                <a:spcPts val="0"/>
              </a:spcAft>
            </a:pPr>
            <a:r>
              <a:rPr lang="ru-RU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После того как основные части основания будут установлены на место, при помощи 14 винтов «ST4.2x16» с обратной стороны зафиксируйте и закрепите четыре угла и разъемы каждой угловой планки.</a:t>
            </a:r>
            <a:endParaRPr lang="zh-CN" altLang="en-US" sz="1200" dirty="0" smtClean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pic>
        <p:nvPicPr>
          <p:cNvPr id="103" name="图片 102"/>
          <p:cNvPicPr>
            <a:picLocks noChangeAspect="1"/>
          </p:cNvPicPr>
          <p:nvPr/>
        </p:nvPicPr>
        <p:blipFill>
          <a:blip r:embed="rId18"/>
          <a:srcRect l="-2573" t="-6248" r="8576" b="14185"/>
          <a:stretch>
            <a:fillRect/>
          </a:stretch>
        </p:blipFill>
        <p:spPr>
          <a:xfrm>
            <a:off x="2375535" y="2429510"/>
            <a:ext cx="1814070" cy="2016000"/>
          </a:xfrm>
          <a:prstGeom prst="ellipse">
            <a:avLst/>
          </a:prstGeom>
          <a:noFill/>
          <a:ln w="9525">
            <a:noFill/>
          </a:ln>
        </p:spPr>
      </p:pic>
      <p:cxnSp>
        <p:nvCxnSpPr>
          <p:cNvPr id="5" name="直接连接符 4"/>
          <p:cNvCxnSpPr/>
          <p:nvPr>
            <p:custDataLst>
              <p:tags r:id="rId6"/>
            </p:custDataLst>
          </p:nvPr>
        </p:nvCxnSpPr>
        <p:spPr>
          <a:xfrm>
            <a:off x="2748915" y="864235"/>
            <a:ext cx="238760" cy="859155"/>
          </a:xfrm>
          <a:prstGeom prst="line">
            <a:avLst/>
          </a:prstGeom>
          <a:ln w="12700" cmpd="sng">
            <a:solidFill>
              <a:schemeClr val="accent1">
                <a:shade val="50000"/>
              </a:schemeClr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>
            <p:custDataLst>
              <p:tags r:id="rId7"/>
            </p:custDataLst>
          </p:nvPr>
        </p:nvCxnSpPr>
        <p:spPr>
          <a:xfrm>
            <a:off x="11064875" y="114935"/>
            <a:ext cx="274955" cy="974725"/>
          </a:xfrm>
          <a:prstGeom prst="line">
            <a:avLst/>
          </a:prstGeom>
          <a:ln w="12700" cmpd="sng">
            <a:solidFill>
              <a:schemeClr val="accent1">
                <a:shade val="50000"/>
              </a:schemeClr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>
            <p:custDataLst>
              <p:tags r:id="rId8"/>
            </p:custDataLst>
          </p:nvPr>
        </p:nvCxnSpPr>
        <p:spPr>
          <a:xfrm>
            <a:off x="10672445" y="2069465"/>
            <a:ext cx="274955" cy="974725"/>
          </a:xfrm>
          <a:prstGeom prst="line">
            <a:avLst/>
          </a:prstGeom>
          <a:ln w="12700" cmpd="sng">
            <a:solidFill>
              <a:schemeClr val="accent1">
                <a:shade val="50000"/>
              </a:schemeClr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椭圆 9"/>
          <p:cNvSpPr/>
          <p:nvPr/>
        </p:nvSpPr>
        <p:spPr>
          <a:xfrm>
            <a:off x="1981200" y="2538730"/>
            <a:ext cx="3100705" cy="1938655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1" name="直接连接符 10"/>
          <p:cNvCxnSpPr/>
          <p:nvPr>
            <p:custDataLst>
              <p:tags r:id="rId9"/>
            </p:custDataLst>
          </p:nvPr>
        </p:nvCxnSpPr>
        <p:spPr>
          <a:xfrm>
            <a:off x="2987675" y="2785745"/>
            <a:ext cx="193675" cy="527685"/>
          </a:xfrm>
          <a:prstGeom prst="line">
            <a:avLst/>
          </a:prstGeom>
          <a:ln w="12700" cmpd="sng">
            <a:solidFill>
              <a:schemeClr val="accent1">
                <a:shade val="50000"/>
              </a:schemeClr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2778760" y="3361690"/>
            <a:ext cx="278130" cy="287020"/>
          </a:xfrm>
          <a:prstGeom prst="line">
            <a:avLst/>
          </a:prstGeom>
          <a:ln w="12700" cmpd="sng">
            <a:solidFill>
              <a:schemeClr val="accent1">
                <a:shade val="50000"/>
              </a:schemeClr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椭圆 16"/>
          <p:cNvSpPr/>
          <p:nvPr>
            <p:custDataLst>
              <p:tags r:id="rId10"/>
            </p:custDataLst>
          </p:nvPr>
        </p:nvSpPr>
        <p:spPr>
          <a:xfrm>
            <a:off x="5405755" y="2538730"/>
            <a:ext cx="894715" cy="59436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5" name="直接连接符 24"/>
          <p:cNvCxnSpPr/>
          <p:nvPr>
            <p:custDataLst>
              <p:tags r:id="rId11"/>
            </p:custDataLst>
          </p:nvPr>
        </p:nvCxnSpPr>
        <p:spPr>
          <a:xfrm flipH="1">
            <a:off x="4954905" y="2939415"/>
            <a:ext cx="507365" cy="2222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圆角矩形标注 26"/>
          <p:cNvSpPr/>
          <p:nvPr>
            <p:custDataLst>
              <p:tags r:id="rId12"/>
            </p:custDataLst>
          </p:nvPr>
        </p:nvSpPr>
        <p:spPr>
          <a:xfrm>
            <a:off x="905510" y="2660650"/>
            <a:ext cx="1394460" cy="278765"/>
          </a:xfrm>
          <a:prstGeom prst="wedgeRoundRectCallout">
            <a:avLst>
              <a:gd name="adj1" fmla="val 81420"/>
              <a:gd name="adj2" fmla="val 167084"/>
              <a:gd name="adj3" fmla="val 16667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b="1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 ST4.2x16x4</a:t>
            </a:r>
            <a:endParaRPr lang="zh-CN" altLang="en-US" sz="1400" b="1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图片 35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9848215" y="4260215"/>
            <a:ext cx="2157095" cy="1477645"/>
          </a:xfrm>
          <a:prstGeom prst="rect">
            <a:avLst/>
          </a:prstGeom>
        </p:spPr>
      </p:pic>
      <p:pic>
        <p:nvPicPr>
          <p:cNvPr id="35" name="图片 34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7576820" y="4245610"/>
            <a:ext cx="2174875" cy="1487805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5316220" y="4256405"/>
            <a:ext cx="2159000" cy="1477010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3039745" y="4250055"/>
            <a:ext cx="2168525" cy="1483360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789940" y="4255770"/>
            <a:ext cx="2159635" cy="1477645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9616440" y="1680845"/>
            <a:ext cx="2120900" cy="1450975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7386955" y="1680845"/>
            <a:ext cx="2119630" cy="1450975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5167630" y="1680845"/>
            <a:ext cx="2127250" cy="145732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5"/>
          <a:stretch>
            <a:fillRect/>
          </a:stretch>
        </p:blipFill>
        <p:spPr>
          <a:xfrm>
            <a:off x="789940" y="1680845"/>
            <a:ext cx="2122170" cy="145097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6"/>
          <a:stretch>
            <a:fillRect/>
          </a:stretch>
        </p:blipFill>
        <p:spPr>
          <a:xfrm>
            <a:off x="2987675" y="1680845"/>
            <a:ext cx="2118360" cy="1450975"/>
          </a:xfrm>
          <a:prstGeom prst="rect">
            <a:avLst/>
          </a:prstGeom>
        </p:spPr>
      </p:pic>
      <p:sp>
        <p:nvSpPr>
          <p:cNvPr id="11" name="AutoShape 15"/>
          <p:cNvSpPr>
            <a:spLocks noChangeArrowheads="1"/>
          </p:cNvSpPr>
          <p:nvPr/>
        </p:nvSpPr>
        <p:spPr bwMode="auto">
          <a:xfrm>
            <a:off x="2792095" y="2318385"/>
            <a:ext cx="318770" cy="117475"/>
          </a:xfrm>
          <a:prstGeom prst="rightArrow">
            <a:avLst>
              <a:gd name="adj1" fmla="val 50000"/>
              <a:gd name="adj2" fmla="val 83364"/>
            </a:avLst>
          </a:prstGeom>
          <a:solidFill>
            <a:srgbClr val="CC9900"/>
          </a:solidFill>
          <a:ln w="9525">
            <a:solidFill>
              <a:srgbClr val="0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ea typeface="宋体" panose="02010600030101010101" pitchFamily="2" charset="-122"/>
            </a:endParaRPr>
          </a:p>
        </p:txBody>
      </p:sp>
      <p:sp>
        <p:nvSpPr>
          <p:cNvPr id="12" name="AutoShape 15"/>
          <p:cNvSpPr>
            <a:spLocks noChangeArrowheads="1"/>
          </p:cNvSpPr>
          <p:nvPr/>
        </p:nvSpPr>
        <p:spPr bwMode="auto">
          <a:xfrm>
            <a:off x="4998085" y="2318385"/>
            <a:ext cx="318770" cy="117475"/>
          </a:xfrm>
          <a:prstGeom prst="rightArrow">
            <a:avLst>
              <a:gd name="adj1" fmla="val 50000"/>
              <a:gd name="adj2" fmla="val 83364"/>
            </a:avLst>
          </a:prstGeom>
          <a:solidFill>
            <a:srgbClr val="CC9900"/>
          </a:solidFill>
          <a:ln w="9525">
            <a:solidFill>
              <a:srgbClr val="0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ea typeface="宋体" panose="02010600030101010101" pitchFamily="2" charset="-122"/>
            </a:endParaRPr>
          </a:p>
        </p:txBody>
      </p:sp>
      <p:sp>
        <p:nvSpPr>
          <p:cNvPr id="29" name="AutoShape 16"/>
          <p:cNvSpPr/>
          <p:nvPr/>
        </p:nvSpPr>
        <p:spPr bwMode="auto">
          <a:xfrm flipH="1">
            <a:off x="6093459" y="1992630"/>
            <a:ext cx="1054686" cy="336550"/>
          </a:xfrm>
          <a:prstGeom prst="borderCallout2">
            <a:avLst>
              <a:gd name="adj1" fmla="val 51259"/>
              <a:gd name="adj2" fmla="val 100083"/>
              <a:gd name="adj3" fmla="val 51259"/>
              <a:gd name="adj4" fmla="val 115389"/>
              <a:gd name="adj5" fmla="val 133773"/>
              <a:gd name="adj6" fmla="val 123843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PC1.F</a:t>
            </a:r>
            <a:endParaRPr lang="en-US" altLang="zh-CN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26" name="AutoShape 16"/>
          <p:cNvSpPr/>
          <p:nvPr/>
        </p:nvSpPr>
        <p:spPr bwMode="auto">
          <a:xfrm flipH="1">
            <a:off x="3723004" y="1991360"/>
            <a:ext cx="1024841" cy="336550"/>
          </a:xfrm>
          <a:prstGeom prst="borderCallout2">
            <a:avLst>
              <a:gd name="adj1" fmla="val 51259"/>
              <a:gd name="adj2" fmla="val 100083"/>
              <a:gd name="adj3" fmla="val 51259"/>
              <a:gd name="adj4" fmla="val 115389"/>
              <a:gd name="adj5" fmla="val 158301"/>
              <a:gd name="adj6" fmla="val 129262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P1.F1</a:t>
            </a:r>
            <a:endParaRPr lang="en-US" altLang="zh-CN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10" name="AutoShape 15"/>
          <p:cNvSpPr>
            <a:spLocks noChangeArrowheads="1"/>
          </p:cNvSpPr>
          <p:nvPr/>
        </p:nvSpPr>
        <p:spPr bwMode="auto">
          <a:xfrm>
            <a:off x="7215505" y="2275840"/>
            <a:ext cx="318770" cy="117475"/>
          </a:xfrm>
          <a:prstGeom prst="rightArrow">
            <a:avLst>
              <a:gd name="adj1" fmla="val 50000"/>
              <a:gd name="adj2" fmla="val 83364"/>
            </a:avLst>
          </a:prstGeom>
          <a:solidFill>
            <a:srgbClr val="CC9900"/>
          </a:solidFill>
          <a:ln w="9525">
            <a:solidFill>
              <a:srgbClr val="0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ea typeface="宋体" panose="02010600030101010101" pitchFamily="2" charset="-122"/>
            </a:endParaRPr>
          </a:p>
        </p:txBody>
      </p:sp>
      <p:sp>
        <p:nvSpPr>
          <p:cNvPr id="9" name="AutoShape 16"/>
          <p:cNvSpPr/>
          <p:nvPr/>
        </p:nvSpPr>
        <p:spPr bwMode="auto">
          <a:xfrm flipH="1">
            <a:off x="8347075" y="1992630"/>
            <a:ext cx="990356" cy="336550"/>
          </a:xfrm>
          <a:prstGeom prst="borderCallout2">
            <a:avLst>
              <a:gd name="adj1" fmla="val 51259"/>
              <a:gd name="adj2" fmla="val 100083"/>
              <a:gd name="adj3" fmla="val 51259"/>
              <a:gd name="adj4" fmla="val 115389"/>
              <a:gd name="adj5" fmla="val 138055"/>
              <a:gd name="adj6" fmla="val 126863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P1.F1</a:t>
            </a:r>
            <a:endParaRPr lang="en-US" altLang="zh-CN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15" name="AutoShape 15"/>
          <p:cNvSpPr>
            <a:spLocks noChangeArrowheads="1"/>
          </p:cNvSpPr>
          <p:nvPr/>
        </p:nvSpPr>
        <p:spPr bwMode="auto">
          <a:xfrm>
            <a:off x="9432925" y="2311400"/>
            <a:ext cx="318770" cy="117475"/>
          </a:xfrm>
          <a:prstGeom prst="rightArrow">
            <a:avLst>
              <a:gd name="adj1" fmla="val 50000"/>
              <a:gd name="adj2" fmla="val 83364"/>
            </a:avLst>
          </a:prstGeom>
          <a:solidFill>
            <a:srgbClr val="CC9900"/>
          </a:solidFill>
          <a:ln w="9525">
            <a:solidFill>
              <a:srgbClr val="0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ea typeface="宋体" panose="02010600030101010101" pitchFamily="2" charset="-122"/>
            </a:endParaRPr>
          </a:p>
        </p:txBody>
      </p:sp>
      <p:sp>
        <p:nvSpPr>
          <p:cNvPr id="20" name="AutoShape 16"/>
          <p:cNvSpPr/>
          <p:nvPr>
            <p:custDataLst>
              <p:tags r:id="rId4"/>
            </p:custDataLst>
          </p:nvPr>
        </p:nvSpPr>
        <p:spPr bwMode="auto">
          <a:xfrm flipH="1">
            <a:off x="1046284" y="4577080"/>
            <a:ext cx="997145" cy="336550"/>
          </a:xfrm>
          <a:prstGeom prst="borderCallout2">
            <a:avLst>
              <a:gd name="adj1" fmla="val 48490"/>
              <a:gd name="adj2" fmla="val -184"/>
              <a:gd name="adj3" fmla="val 46226"/>
              <a:gd name="adj4" fmla="val -13625"/>
              <a:gd name="adj5" fmla="val 152830"/>
              <a:gd name="adj6" fmla="val -22295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P1.F1</a:t>
            </a:r>
            <a:endParaRPr lang="en-US" altLang="zh-CN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22" name="AutoShape 16"/>
          <p:cNvSpPr/>
          <p:nvPr/>
        </p:nvSpPr>
        <p:spPr bwMode="auto">
          <a:xfrm flipH="1">
            <a:off x="10968354" y="1981835"/>
            <a:ext cx="997976" cy="336550"/>
          </a:xfrm>
          <a:prstGeom prst="borderCallout2">
            <a:avLst>
              <a:gd name="adj1" fmla="val 51259"/>
              <a:gd name="adj2" fmla="val 100083"/>
              <a:gd name="adj3" fmla="val 51259"/>
              <a:gd name="adj4" fmla="val 115389"/>
              <a:gd name="adj5" fmla="val 136386"/>
              <a:gd name="adj6" fmla="val 123701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PC1.F</a:t>
            </a:r>
            <a:endParaRPr lang="en-US" altLang="zh-CN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28" name="AutoShape 15"/>
          <p:cNvSpPr>
            <a:spLocks noChangeArrowheads="1"/>
          </p:cNvSpPr>
          <p:nvPr/>
        </p:nvSpPr>
        <p:spPr bwMode="auto">
          <a:xfrm>
            <a:off x="2792095" y="5006340"/>
            <a:ext cx="318770" cy="117475"/>
          </a:xfrm>
          <a:prstGeom prst="rightArrow">
            <a:avLst>
              <a:gd name="adj1" fmla="val 50000"/>
              <a:gd name="adj2" fmla="val 83364"/>
            </a:avLst>
          </a:prstGeom>
          <a:solidFill>
            <a:srgbClr val="CC9900"/>
          </a:solidFill>
          <a:ln w="9525">
            <a:solidFill>
              <a:srgbClr val="0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ea typeface="宋体" panose="02010600030101010101" pitchFamily="2" charset="-122"/>
            </a:endParaRPr>
          </a:p>
        </p:txBody>
      </p:sp>
      <p:sp>
        <p:nvSpPr>
          <p:cNvPr id="32" name="AutoShape 16"/>
          <p:cNvSpPr/>
          <p:nvPr>
            <p:custDataLst>
              <p:tags r:id="rId5"/>
            </p:custDataLst>
          </p:nvPr>
        </p:nvSpPr>
        <p:spPr bwMode="auto">
          <a:xfrm flipH="1">
            <a:off x="3209192" y="4577080"/>
            <a:ext cx="1202153" cy="336550"/>
          </a:xfrm>
          <a:prstGeom prst="borderCallout2">
            <a:avLst>
              <a:gd name="adj1" fmla="val 48490"/>
              <a:gd name="adj2" fmla="val -184"/>
              <a:gd name="adj3" fmla="val 48679"/>
              <a:gd name="adj4" fmla="val -12694"/>
              <a:gd name="adj5" fmla="val 152830"/>
              <a:gd name="adj6" fmla="val -14250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PC1.F</a:t>
            </a:r>
            <a:endParaRPr lang="en-US" altLang="zh-CN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34" name="AutoShape 15"/>
          <p:cNvSpPr>
            <a:spLocks noChangeArrowheads="1"/>
          </p:cNvSpPr>
          <p:nvPr/>
        </p:nvSpPr>
        <p:spPr bwMode="auto">
          <a:xfrm>
            <a:off x="5073650" y="5006340"/>
            <a:ext cx="318770" cy="117475"/>
          </a:xfrm>
          <a:prstGeom prst="rightArrow">
            <a:avLst>
              <a:gd name="adj1" fmla="val 50000"/>
              <a:gd name="adj2" fmla="val 83364"/>
            </a:avLst>
          </a:prstGeom>
          <a:solidFill>
            <a:srgbClr val="CC9900"/>
          </a:solidFill>
          <a:ln w="9525">
            <a:solidFill>
              <a:srgbClr val="0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ea typeface="宋体" panose="02010600030101010101" pitchFamily="2" charset="-122"/>
            </a:endParaRPr>
          </a:p>
        </p:txBody>
      </p:sp>
      <p:sp>
        <p:nvSpPr>
          <p:cNvPr id="38" name="AutoShape 16"/>
          <p:cNvSpPr/>
          <p:nvPr>
            <p:custDataLst>
              <p:tags r:id="rId6"/>
            </p:custDataLst>
          </p:nvPr>
        </p:nvSpPr>
        <p:spPr bwMode="auto">
          <a:xfrm flipH="1">
            <a:off x="5923280" y="4577080"/>
            <a:ext cx="1008380" cy="336550"/>
          </a:xfrm>
          <a:prstGeom prst="borderCallout2">
            <a:avLst>
              <a:gd name="adj1" fmla="val 48490"/>
              <a:gd name="adj2" fmla="val -184"/>
              <a:gd name="adj3" fmla="val 46226"/>
              <a:gd name="adj4" fmla="val -13625"/>
              <a:gd name="adj5" fmla="val 152830"/>
              <a:gd name="adj6" fmla="val -22295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P1.F2</a:t>
            </a:r>
            <a:endParaRPr lang="en-US" altLang="zh-CN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41" name="AutoShape 15"/>
          <p:cNvSpPr>
            <a:spLocks noChangeArrowheads="1"/>
          </p:cNvSpPr>
          <p:nvPr/>
        </p:nvSpPr>
        <p:spPr bwMode="auto">
          <a:xfrm>
            <a:off x="7366000" y="5006340"/>
            <a:ext cx="318770" cy="117475"/>
          </a:xfrm>
          <a:prstGeom prst="rightArrow">
            <a:avLst>
              <a:gd name="adj1" fmla="val 50000"/>
              <a:gd name="adj2" fmla="val 83364"/>
            </a:avLst>
          </a:prstGeom>
          <a:solidFill>
            <a:srgbClr val="CC9900"/>
          </a:solidFill>
          <a:ln w="9525">
            <a:solidFill>
              <a:srgbClr val="0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ea typeface="宋体" panose="02010600030101010101" pitchFamily="2" charset="-122"/>
            </a:endParaRPr>
          </a:p>
        </p:txBody>
      </p:sp>
      <p:sp>
        <p:nvSpPr>
          <p:cNvPr id="58" name="AutoShape 16"/>
          <p:cNvSpPr/>
          <p:nvPr/>
        </p:nvSpPr>
        <p:spPr bwMode="auto">
          <a:xfrm flipH="1">
            <a:off x="8442959" y="4577080"/>
            <a:ext cx="1202202" cy="336550"/>
          </a:xfrm>
          <a:prstGeom prst="borderCallout2">
            <a:avLst>
              <a:gd name="adj1" fmla="val 51259"/>
              <a:gd name="adj2" fmla="val 100083"/>
              <a:gd name="adj3" fmla="val 51259"/>
              <a:gd name="adj4" fmla="val 115389"/>
              <a:gd name="adj5" fmla="val 124150"/>
              <a:gd name="adj6" fmla="val 126728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PCH.F</a:t>
            </a:r>
            <a:endParaRPr lang="en-US" altLang="zh-CN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65" name="AutoShape 15"/>
          <p:cNvSpPr>
            <a:spLocks noChangeArrowheads="1"/>
          </p:cNvSpPr>
          <p:nvPr/>
        </p:nvSpPr>
        <p:spPr bwMode="auto">
          <a:xfrm>
            <a:off x="9638030" y="5006340"/>
            <a:ext cx="318770" cy="117475"/>
          </a:xfrm>
          <a:prstGeom prst="rightArrow">
            <a:avLst>
              <a:gd name="adj1" fmla="val 50000"/>
              <a:gd name="adj2" fmla="val 83364"/>
            </a:avLst>
          </a:prstGeom>
          <a:solidFill>
            <a:srgbClr val="CC9900"/>
          </a:solidFill>
          <a:ln w="9525">
            <a:solidFill>
              <a:srgbClr val="0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ea typeface="宋体" panose="02010600030101010101" pitchFamily="2" charset="-122"/>
            </a:endParaRPr>
          </a:p>
        </p:txBody>
      </p:sp>
      <p:pic>
        <p:nvPicPr>
          <p:cNvPr id="75" name="图片 74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7"/>
          <a:srcRect l="11294" t="8801" r="12237" b="22581"/>
          <a:stretch>
            <a:fillRect/>
          </a:stretch>
        </p:blipFill>
        <p:spPr>
          <a:xfrm>
            <a:off x="7387590" y="455295"/>
            <a:ext cx="1866265" cy="1072515"/>
          </a:xfrm>
          <a:prstGeom prst="ellipse">
            <a:avLst/>
          </a:prstGeom>
          <a:ln>
            <a:solidFill>
              <a:schemeClr val="accent1"/>
            </a:solidFill>
          </a:ln>
        </p:spPr>
      </p:pic>
      <p:sp>
        <p:nvSpPr>
          <p:cNvPr id="76" name="AutoShape 16"/>
          <p:cNvSpPr/>
          <p:nvPr>
            <p:custDataLst>
              <p:tags r:id="rId8"/>
            </p:custDataLst>
          </p:nvPr>
        </p:nvSpPr>
        <p:spPr bwMode="auto">
          <a:xfrm flipH="1">
            <a:off x="9136380" y="365760"/>
            <a:ext cx="1030605" cy="336550"/>
          </a:xfrm>
          <a:prstGeom prst="borderCallout2">
            <a:avLst>
              <a:gd name="adj1" fmla="val 51259"/>
              <a:gd name="adj2" fmla="val 100083"/>
              <a:gd name="adj3" fmla="val 51259"/>
              <a:gd name="adj4" fmla="val 115389"/>
              <a:gd name="adj5" fmla="val 147735"/>
              <a:gd name="adj6" fmla="val 132881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P1.F1</a:t>
            </a:r>
            <a:endParaRPr lang="en-US" altLang="zh-CN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77" name="AutoShape 16"/>
          <p:cNvSpPr/>
          <p:nvPr>
            <p:custDataLst>
              <p:tags r:id="rId9"/>
            </p:custDataLst>
          </p:nvPr>
        </p:nvSpPr>
        <p:spPr bwMode="auto">
          <a:xfrm flipH="1">
            <a:off x="6374422" y="365760"/>
            <a:ext cx="1310347" cy="336550"/>
          </a:xfrm>
          <a:prstGeom prst="borderCallout2">
            <a:avLst>
              <a:gd name="adj1" fmla="val 48490"/>
              <a:gd name="adj2" fmla="val -184"/>
              <a:gd name="adj3" fmla="val 51320"/>
              <a:gd name="adj4" fmla="val -13653"/>
              <a:gd name="adj5" fmla="val 181538"/>
              <a:gd name="adj6" fmla="val -51282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PC1.F</a:t>
            </a:r>
            <a:endParaRPr lang="en-US" altLang="zh-CN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78" name="椭圆 77"/>
          <p:cNvSpPr/>
          <p:nvPr>
            <p:custDataLst>
              <p:tags r:id="rId10"/>
            </p:custDataLst>
          </p:nvPr>
        </p:nvSpPr>
        <p:spPr>
          <a:xfrm>
            <a:off x="7837170" y="2270125"/>
            <a:ext cx="434975" cy="26162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79" name="直接连接符 78"/>
          <p:cNvCxnSpPr>
            <a:stCxn id="75" idx="4"/>
            <a:endCxn id="78" idx="0"/>
          </p:cNvCxnSpPr>
          <p:nvPr>
            <p:custDataLst>
              <p:tags r:id="rId11"/>
            </p:custDataLst>
          </p:nvPr>
        </p:nvCxnSpPr>
        <p:spPr>
          <a:xfrm flipH="1">
            <a:off x="8054975" y="1527810"/>
            <a:ext cx="266065" cy="74231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AutoShape 16"/>
          <p:cNvSpPr/>
          <p:nvPr/>
        </p:nvSpPr>
        <p:spPr bwMode="auto">
          <a:xfrm flipH="1">
            <a:off x="10824844" y="4577080"/>
            <a:ext cx="1053563" cy="336550"/>
          </a:xfrm>
          <a:prstGeom prst="borderCallout2">
            <a:avLst>
              <a:gd name="adj1" fmla="val 51259"/>
              <a:gd name="adj2" fmla="val 100083"/>
              <a:gd name="adj3" fmla="val 51259"/>
              <a:gd name="adj4" fmla="val 115389"/>
              <a:gd name="adj5" fmla="val -30754"/>
              <a:gd name="adj6" fmla="val 133811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P1.F1</a:t>
            </a:r>
            <a:endParaRPr lang="en-US" altLang="zh-CN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13" name="Text Box 7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899159" y="3416300"/>
            <a:ext cx="1641817" cy="523107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 cmpd="sng">
            <a:noFill/>
            <a:prstDash val="solid"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328" tIns="45664" rIns="91328" bIns="4566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zh-CN" sz="1400" b="1" dirty="0" smtClean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【</a:t>
            </a:r>
            <a:r>
              <a:rPr lang="ru-RU" altLang="zh-CN" sz="1400" b="1" dirty="0" smtClean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Основание спереди</a:t>
            </a:r>
            <a:r>
              <a:rPr lang="en-US" altLang="zh-CN" sz="1400" b="1" dirty="0" smtClean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】</a:t>
            </a:r>
            <a:endParaRPr lang="en-US" altLang="zh-CN" sz="1400" b="1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  <p:sp>
        <p:nvSpPr>
          <p:cNvPr id="2" name="矩形 1"/>
          <p:cNvSpPr/>
          <p:nvPr>
            <p:custDataLst>
              <p:tags r:id="rId13"/>
            </p:custDataLst>
          </p:nvPr>
        </p:nvSpPr>
        <p:spPr>
          <a:xfrm>
            <a:off x="64135" y="1441450"/>
            <a:ext cx="507365" cy="48514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mongolianVert" rtlCol="0" anchor="ctr"/>
          <a:lstStyle/>
          <a:p>
            <a:pPr algn="ctr"/>
            <a:r>
              <a:rPr lang="ru-RU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УСТАНОВКА  ПОЛА</a:t>
            </a:r>
            <a:endParaRPr lang="zh-CN" altLang="en-US" b="1" dirty="0"/>
          </a:p>
        </p:txBody>
      </p:sp>
      <p:sp>
        <p:nvSpPr>
          <p:cNvPr id="6" name="Text Box 7"/>
          <p:cNvSpPr txBox="1"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-635" y="-36830"/>
            <a:ext cx="5326380" cy="461552"/>
          </a:xfrm>
          <a:prstGeom prst="rect">
            <a:avLst/>
          </a:prstGeom>
          <a:solidFill>
            <a:srgbClr val="E7E6E6"/>
          </a:solidFill>
          <a:ln>
            <a:noFill/>
          </a:ln>
        </p:spPr>
        <p:txBody>
          <a:bodyPr wrap="square" lIns="91328" tIns="45664" rIns="91328" bIns="4566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zh-CN" altLang="en-US" sz="24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Ⅲ</a:t>
            </a:r>
            <a:r>
              <a:rPr lang="ru-RU" altLang="zh-CN" sz="24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.</a:t>
            </a:r>
            <a:r>
              <a:rPr lang="ru-RU" altLang="zh-CN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И</a:t>
            </a:r>
            <a:r>
              <a:rPr lang="ru-RU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нструкция по установке</a:t>
            </a:r>
            <a:r>
              <a:rPr lang="ru-RU" sz="2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lang="en-US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(</a:t>
            </a:r>
            <a:r>
              <a:rPr lang="ru-RU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пол </a:t>
            </a:r>
            <a:r>
              <a:rPr lang="en-US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1)</a:t>
            </a:r>
            <a:endParaRPr lang="zh-CN" altLang="en-US" sz="2400" b="1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50615" y="1085215"/>
            <a:ext cx="2184400" cy="1494790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108950" y="1076325"/>
            <a:ext cx="2186940" cy="1496060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880100" y="1092200"/>
            <a:ext cx="2174240" cy="1487805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1445260" y="1087755"/>
            <a:ext cx="2172970" cy="148653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13"/>
          <a:srcRect l="1218" t="21914" r="19895" b="13383"/>
          <a:stretch>
            <a:fillRect/>
          </a:stretch>
        </p:blipFill>
        <p:spPr>
          <a:xfrm>
            <a:off x="672465" y="5114925"/>
            <a:ext cx="2354580" cy="1257935"/>
          </a:xfrm>
          <a:prstGeom prst="ellipse">
            <a:avLst/>
          </a:prstGeom>
          <a:ln>
            <a:solidFill>
              <a:schemeClr val="accent1"/>
            </a:solidFill>
          </a:ln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14"/>
          <a:srcRect l="9174" t="18889" r="24097" b="17739"/>
          <a:stretch>
            <a:fillRect/>
          </a:stretch>
        </p:blipFill>
        <p:spPr>
          <a:xfrm>
            <a:off x="4346575" y="5104130"/>
            <a:ext cx="2201545" cy="1275080"/>
          </a:xfrm>
          <a:prstGeom prst="ellipse">
            <a:avLst/>
          </a:prstGeom>
          <a:ln>
            <a:solidFill>
              <a:schemeClr val="accent1"/>
            </a:solidFill>
          </a:ln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129790" y="3268980"/>
            <a:ext cx="8309610" cy="1316990"/>
          </a:xfrm>
          <a:prstGeom prst="rect">
            <a:avLst/>
          </a:prstGeom>
        </p:spPr>
      </p:pic>
      <p:sp>
        <p:nvSpPr>
          <p:cNvPr id="48" name="文本框 12"/>
          <p:cNvSpPr txBox="1"/>
          <p:nvPr/>
        </p:nvSpPr>
        <p:spPr>
          <a:xfrm>
            <a:off x="187325" y="2579370"/>
            <a:ext cx="395605" cy="206629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</a:t>
            </a:r>
          </a:p>
          <a:p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</a:t>
            </a:r>
          </a:p>
          <a:p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安</a:t>
            </a:r>
          </a:p>
          <a:p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装</a:t>
            </a:r>
          </a:p>
        </p:txBody>
      </p:sp>
      <p:sp>
        <p:nvSpPr>
          <p:cNvPr id="11" name="AutoShape 15"/>
          <p:cNvSpPr>
            <a:spLocks noChangeArrowheads="1"/>
          </p:cNvSpPr>
          <p:nvPr/>
        </p:nvSpPr>
        <p:spPr bwMode="auto">
          <a:xfrm>
            <a:off x="3506470" y="1689735"/>
            <a:ext cx="318770" cy="117475"/>
          </a:xfrm>
          <a:prstGeom prst="rightArrow">
            <a:avLst>
              <a:gd name="adj1" fmla="val 50000"/>
              <a:gd name="adj2" fmla="val 83364"/>
            </a:avLst>
          </a:prstGeom>
          <a:solidFill>
            <a:srgbClr val="CC9900"/>
          </a:solidFill>
          <a:ln w="9525">
            <a:solidFill>
              <a:srgbClr val="0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ea typeface="宋体" panose="02010600030101010101" pitchFamily="2" charset="-122"/>
            </a:endParaRPr>
          </a:p>
        </p:txBody>
      </p:sp>
      <p:sp>
        <p:nvSpPr>
          <p:cNvPr id="12" name="AutoShape 15"/>
          <p:cNvSpPr>
            <a:spLocks noChangeArrowheads="1"/>
          </p:cNvSpPr>
          <p:nvPr/>
        </p:nvSpPr>
        <p:spPr bwMode="auto">
          <a:xfrm>
            <a:off x="5737225" y="1689735"/>
            <a:ext cx="318770" cy="117475"/>
          </a:xfrm>
          <a:prstGeom prst="rightArrow">
            <a:avLst>
              <a:gd name="adj1" fmla="val 50000"/>
              <a:gd name="adj2" fmla="val 83364"/>
            </a:avLst>
          </a:prstGeom>
          <a:solidFill>
            <a:srgbClr val="CC9900"/>
          </a:solidFill>
          <a:ln w="9525">
            <a:solidFill>
              <a:srgbClr val="0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ea typeface="宋体" panose="02010600030101010101" pitchFamily="2" charset="-122"/>
            </a:endParaRPr>
          </a:p>
        </p:txBody>
      </p:sp>
      <p:sp>
        <p:nvSpPr>
          <p:cNvPr id="29" name="AutoShape 16"/>
          <p:cNvSpPr/>
          <p:nvPr/>
        </p:nvSpPr>
        <p:spPr bwMode="auto">
          <a:xfrm flipH="1">
            <a:off x="2592703" y="709930"/>
            <a:ext cx="1082481" cy="336550"/>
          </a:xfrm>
          <a:prstGeom prst="borderCallout2">
            <a:avLst>
              <a:gd name="adj1" fmla="val 51259"/>
              <a:gd name="adj2" fmla="val 100083"/>
              <a:gd name="adj3" fmla="val 51320"/>
              <a:gd name="adj4" fmla="val 111158"/>
              <a:gd name="adj5" fmla="val 152960"/>
              <a:gd name="adj6" fmla="val 124043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PC1.F</a:t>
            </a:r>
            <a:endParaRPr lang="en-US" altLang="zh-CN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35" name="AutoShape 16"/>
          <p:cNvSpPr/>
          <p:nvPr/>
        </p:nvSpPr>
        <p:spPr bwMode="auto">
          <a:xfrm flipH="1">
            <a:off x="742949" y="4720590"/>
            <a:ext cx="1006475" cy="336550"/>
          </a:xfrm>
          <a:prstGeom prst="borderCallout2">
            <a:avLst>
              <a:gd name="adj1" fmla="val 48490"/>
              <a:gd name="adj2" fmla="val -184"/>
              <a:gd name="adj3" fmla="val 51320"/>
              <a:gd name="adj4" fmla="val -13653"/>
              <a:gd name="adj5" fmla="val 195471"/>
              <a:gd name="adj6" fmla="val -32463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FTS</a:t>
            </a:r>
            <a:endParaRPr lang="en-US" altLang="zh-CN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10" name="AutoShape 15"/>
          <p:cNvSpPr>
            <a:spLocks noChangeArrowheads="1"/>
          </p:cNvSpPr>
          <p:nvPr/>
        </p:nvSpPr>
        <p:spPr bwMode="auto">
          <a:xfrm>
            <a:off x="7971155" y="1647190"/>
            <a:ext cx="318770" cy="117475"/>
          </a:xfrm>
          <a:prstGeom prst="rightArrow">
            <a:avLst>
              <a:gd name="adj1" fmla="val 50000"/>
              <a:gd name="adj2" fmla="val 83364"/>
            </a:avLst>
          </a:prstGeom>
          <a:solidFill>
            <a:srgbClr val="CC9900"/>
          </a:solidFill>
          <a:ln w="9525">
            <a:solidFill>
              <a:srgbClr val="0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ea typeface="宋体" panose="02010600030101010101" pitchFamily="2" charset="-122"/>
            </a:endParaRPr>
          </a:p>
        </p:txBody>
      </p:sp>
      <p:sp>
        <p:nvSpPr>
          <p:cNvPr id="43" name="AutoShape 16"/>
          <p:cNvSpPr/>
          <p:nvPr/>
        </p:nvSpPr>
        <p:spPr bwMode="auto">
          <a:xfrm flipH="1">
            <a:off x="6092189" y="4845050"/>
            <a:ext cx="1094423" cy="336550"/>
          </a:xfrm>
          <a:prstGeom prst="borderCallout2">
            <a:avLst>
              <a:gd name="adj1" fmla="val 51259"/>
              <a:gd name="adj2" fmla="val 100083"/>
              <a:gd name="adj3" fmla="val 51259"/>
              <a:gd name="adj4" fmla="val 115389"/>
              <a:gd name="adj5" fmla="val 147735"/>
              <a:gd name="adj6" fmla="val 132881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PCH.F</a:t>
            </a:r>
            <a:endParaRPr lang="en-US" altLang="zh-CN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44" name="AutoShape 16"/>
          <p:cNvSpPr/>
          <p:nvPr/>
        </p:nvSpPr>
        <p:spPr bwMode="auto">
          <a:xfrm flipH="1">
            <a:off x="2813685" y="5104130"/>
            <a:ext cx="962660" cy="336550"/>
          </a:xfrm>
          <a:prstGeom prst="borderCallout2">
            <a:avLst>
              <a:gd name="adj1" fmla="val 51259"/>
              <a:gd name="adj2" fmla="val 100083"/>
              <a:gd name="adj3" fmla="val 51259"/>
              <a:gd name="adj4" fmla="val 115389"/>
              <a:gd name="adj5" fmla="val 188113"/>
              <a:gd name="adj6" fmla="val 143135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P1.F1</a:t>
            </a:r>
            <a:endParaRPr lang="en-US" altLang="zh-CN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45" name="AutoShape 16"/>
          <p:cNvSpPr/>
          <p:nvPr/>
        </p:nvSpPr>
        <p:spPr bwMode="auto">
          <a:xfrm flipH="1">
            <a:off x="3898900" y="4725035"/>
            <a:ext cx="984250" cy="336550"/>
          </a:xfrm>
          <a:prstGeom prst="borderCallout2">
            <a:avLst>
              <a:gd name="adj1" fmla="val 48490"/>
              <a:gd name="adj2" fmla="val -184"/>
              <a:gd name="adj3" fmla="val 51320"/>
              <a:gd name="adj4" fmla="val -13653"/>
              <a:gd name="adj5" fmla="val 206981"/>
              <a:gd name="adj6" fmla="val -24778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P1.F1</a:t>
            </a:r>
            <a:endParaRPr lang="en-US" altLang="zh-CN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66" name="椭圆 65"/>
          <p:cNvSpPr/>
          <p:nvPr/>
        </p:nvSpPr>
        <p:spPr>
          <a:xfrm>
            <a:off x="5577205" y="4294505"/>
            <a:ext cx="616585" cy="40005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椭圆 66"/>
          <p:cNvSpPr/>
          <p:nvPr/>
        </p:nvSpPr>
        <p:spPr>
          <a:xfrm>
            <a:off x="1916430" y="4294505"/>
            <a:ext cx="616585" cy="40005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69" name="直接连接符 68"/>
          <p:cNvCxnSpPr>
            <a:stCxn id="66" idx="4"/>
          </p:cNvCxnSpPr>
          <p:nvPr/>
        </p:nvCxnSpPr>
        <p:spPr>
          <a:xfrm flipH="1">
            <a:off x="5711825" y="4694555"/>
            <a:ext cx="173990" cy="4254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" name="直接连接符 1"/>
          <p:cNvCxnSpPr>
            <a:stCxn id="67" idx="4"/>
          </p:cNvCxnSpPr>
          <p:nvPr/>
        </p:nvCxnSpPr>
        <p:spPr>
          <a:xfrm>
            <a:off x="2225040" y="4694555"/>
            <a:ext cx="113030" cy="482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AutoShape 16"/>
          <p:cNvSpPr/>
          <p:nvPr>
            <p:custDataLst>
              <p:tags r:id="rId3"/>
            </p:custDataLst>
          </p:nvPr>
        </p:nvSpPr>
        <p:spPr bwMode="auto">
          <a:xfrm flipH="1">
            <a:off x="8978900" y="697865"/>
            <a:ext cx="1016000" cy="336550"/>
          </a:xfrm>
          <a:prstGeom prst="borderCallout2">
            <a:avLst>
              <a:gd name="adj1" fmla="val 49433"/>
              <a:gd name="adj2" fmla="val -558"/>
              <a:gd name="adj3" fmla="val 51887"/>
              <a:gd name="adj4" fmla="val -12142"/>
              <a:gd name="adj5" fmla="val 151886"/>
              <a:gd name="adj6" fmla="val -6669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P1.F2</a:t>
            </a:r>
            <a:endParaRPr lang="en-US" altLang="zh-CN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24" name="AutoShape 16"/>
          <p:cNvSpPr/>
          <p:nvPr>
            <p:custDataLst>
              <p:tags r:id="rId4"/>
            </p:custDataLst>
          </p:nvPr>
        </p:nvSpPr>
        <p:spPr bwMode="auto">
          <a:xfrm flipH="1">
            <a:off x="3651250" y="709930"/>
            <a:ext cx="1016635" cy="336550"/>
          </a:xfrm>
          <a:prstGeom prst="borderCallout2">
            <a:avLst>
              <a:gd name="adj1" fmla="val 48490"/>
              <a:gd name="adj2" fmla="val -184"/>
              <a:gd name="adj3" fmla="val 48679"/>
              <a:gd name="adj4" fmla="val -12551"/>
              <a:gd name="adj5" fmla="val 152830"/>
              <a:gd name="adj6" fmla="val -22295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P1.F1</a:t>
            </a:r>
            <a:endParaRPr lang="en-US" altLang="zh-CN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25" name="AutoShape 16"/>
          <p:cNvSpPr/>
          <p:nvPr/>
        </p:nvSpPr>
        <p:spPr bwMode="auto">
          <a:xfrm flipH="1">
            <a:off x="5245733" y="710565"/>
            <a:ext cx="1031241" cy="336550"/>
          </a:xfrm>
          <a:prstGeom prst="borderCallout2">
            <a:avLst>
              <a:gd name="adj1" fmla="val 51259"/>
              <a:gd name="adj2" fmla="val 100083"/>
              <a:gd name="adj3" fmla="val 51320"/>
              <a:gd name="adj4" fmla="val 111158"/>
              <a:gd name="adj5" fmla="val 148678"/>
              <a:gd name="adj6" fmla="val 123290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PC1.F</a:t>
            </a:r>
            <a:endParaRPr lang="en-US" altLang="zh-CN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27" name="AutoShape 16"/>
          <p:cNvSpPr/>
          <p:nvPr>
            <p:custDataLst>
              <p:tags r:id="rId5"/>
            </p:custDataLst>
          </p:nvPr>
        </p:nvSpPr>
        <p:spPr bwMode="auto">
          <a:xfrm flipH="1">
            <a:off x="6324600" y="710565"/>
            <a:ext cx="1009015" cy="336550"/>
          </a:xfrm>
          <a:prstGeom prst="borderCallout2">
            <a:avLst>
              <a:gd name="adj1" fmla="val 48490"/>
              <a:gd name="adj2" fmla="val -184"/>
              <a:gd name="adj3" fmla="val 48679"/>
              <a:gd name="adj4" fmla="val -12551"/>
              <a:gd name="adj5" fmla="val 152830"/>
              <a:gd name="adj6" fmla="val -22295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P1.F1</a:t>
            </a:r>
            <a:endParaRPr lang="en-US" altLang="zh-CN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28" name="AutoShape 16"/>
          <p:cNvSpPr/>
          <p:nvPr/>
        </p:nvSpPr>
        <p:spPr bwMode="auto">
          <a:xfrm flipH="1">
            <a:off x="7929879" y="702310"/>
            <a:ext cx="1017270" cy="336550"/>
          </a:xfrm>
          <a:prstGeom prst="borderCallout2">
            <a:avLst>
              <a:gd name="adj1" fmla="val 51259"/>
              <a:gd name="adj2" fmla="val 100083"/>
              <a:gd name="adj3" fmla="val 51320"/>
              <a:gd name="adj4" fmla="val 111158"/>
              <a:gd name="adj5" fmla="val 148678"/>
              <a:gd name="adj6" fmla="val 124795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PC1.F</a:t>
            </a:r>
            <a:endParaRPr lang="en-US" altLang="zh-CN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6" name="Text Box 7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-635" y="-36830"/>
            <a:ext cx="5326380" cy="459105"/>
          </a:xfrm>
          <a:prstGeom prst="rect">
            <a:avLst/>
          </a:prstGeom>
          <a:solidFill>
            <a:srgbClr val="E7E6E6"/>
          </a:solidFill>
          <a:ln>
            <a:noFill/>
          </a:ln>
        </p:spPr>
        <p:txBody>
          <a:bodyPr wrap="square" lIns="91328" tIns="45664" rIns="91328" bIns="4566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Ⅲ</a:t>
            </a:r>
            <a:r>
              <a:rPr lang="ru-RU" altLang="zh-CN" sz="2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.</a:t>
            </a:r>
            <a:r>
              <a:rPr lang="ru-RU" altLang="zh-CN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И</a:t>
            </a:r>
            <a:r>
              <a:rPr lang="ru-RU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нструкция по установке</a:t>
            </a:r>
            <a:r>
              <a:rPr lang="ru-RU" sz="2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lang="en-US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(</a:t>
            </a:r>
            <a:r>
              <a:rPr lang="ru-RU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пол 2</a:t>
            </a:r>
            <a:r>
              <a:rPr lang="en-US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)</a:t>
            </a:r>
            <a:endParaRPr lang="zh-CN" altLang="en-US" sz="2400" b="1" dirty="0" smtClean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3" name="矩形 2"/>
          <p:cNvSpPr/>
          <p:nvPr>
            <p:custDataLst>
              <p:tags r:id="rId7"/>
            </p:custDataLst>
          </p:nvPr>
        </p:nvSpPr>
        <p:spPr>
          <a:xfrm>
            <a:off x="64135" y="1441450"/>
            <a:ext cx="507365" cy="48514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mongolianVert" rtlCol="0" anchor="ctr"/>
          <a:lstStyle/>
          <a:p>
            <a:pPr algn="ctr"/>
            <a:r>
              <a:rPr lang="ru-RU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УСТАНОВКА  ПОЛА</a:t>
            </a:r>
            <a:endParaRPr lang="zh-CN" altLang="en-US" b="1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ext Box 7"/>
          <p:cNvSpPr txBox="1">
            <a:spLocks noChangeArrowheads="1"/>
          </p:cNvSpPr>
          <p:nvPr/>
        </p:nvSpPr>
        <p:spPr bwMode="auto">
          <a:xfrm>
            <a:off x="0" y="0"/>
            <a:ext cx="4420870" cy="45910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wrap="square" lIns="91328" tIns="45664" rIns="91328" bIns="4566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400" dirty="0" smtClean="0">
                <a:solidFill>
                  <a:srgbClr val="000000"/>
                </a:solidFill>
                <a:ea typeface="黑体" panose="02010609060101010101" pitchFamily="49" charset="-122"/>
              </a:rPr>
              <a:t>三、</a:t>
            </a:r>
            <a:r>
              <a:rPr lang="en-US" altLang="zh-CN" sz="2400" dirty="0" smtClean="0">
                <a:solidFill>
                  <a:srgbClr val="000000"/>
                </a:solidFill>
                <a:ea typeface="黑体" panose="02010609060101010101" pitchFamily="49" charset="-122"/>
              </a:rPr>
              <a:t>【</a:t>
            </a:r>
            <a:r>
              <a:rPr lang="zh-CN" altLang="en-US" sz="2400" dirty="0" smtClean="0">
                <a:solidFill>
                  <a:srgbClr val="000000"/>
                </a:solidFill>
                <a:ea typeface="黑体" panose="02010609060101010101" pitchFamily="49" charset="-122"/>
              </a:rPr>
              <a:t>安装指导过程详细说明</a:t>
            </a:r>
            <a:r>
              <a:rPr lang="en-US" altLang="zh-CN" sz="2400" dirty="0" smtClean="0">
                <a:solidFill>
                  <a:srgbClr val="000000"/>
                </a:solidFill>
                <a:ea typeface="黑体" panose="02010609060101010101" pitchFamily="49" charset="-122"/>
              </a:rPr>
              <a:t>】</a:t>
            </a:r>
            <a:endParaRPr lang="en-US" altLang="zh-CN" sz="2400" dirty="0">
              <a:solidFill>
                <a:srgbClr val="000000"/>
              </a:solidFill>
              <a:ea typeface="黑体" panose="02010609060101010101" pitchFamily="49" charset="-122"/>
            </a:endParaRPr>
          </a:p>
        </p:txBody>
      </p:sp>
      <p:sp>
        <p:nvSpPr>
          <p:cNvPr id="48" name="文本框 12"/>
          <p:cNvSpPr txBox="1"/>
          <p:nvPr/>
        </p:nvSpPr>
        <p:spPr>
          <a:xfrm>
            <a:off x="187325" y="2579370"/>
            <a:ext cx="395605" cy="206629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墙</a:t>
            </a:r>
          </a:p>
          <a:p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</a:t>
            </a:r>
          </a:p>
          <a:p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安</a:t>
            </a:r>
          </a:p>
          <a:p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装</a:t>
            </a:r>
          </a:p>
        </p:txBody>
      </p:sp>
      <p:grpSp>
        <p:nvGrpSpPr>
          <p:cNvPr id="119" name="组合 118"/>
          <p:cNvGrpSpPr/>
          <p:nvPr/>
        </p:nvGrpSpPr>
        <p:grpSpPr>
          <a:xfrm rot="10800000">
            <a:off x="2015490" y="1496060"/>
            <a:ext cx="8084820" cy="4246245"/>
            <a:chOff x="2270" y="5989"/>
            <a:chExt cx="2622" cy="1012"/>
          </a:xfrm>
        </p:grpSpPr>
        <p:pic>
          <p:nvPicPr>
            <p:cNvPr id="118" name="图片 117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14"/>
            <a:stretch>
              <a:fillRect/>
            </a:stretch>
          </p:blipFill>
          <p:spPr>
            <a:xfrm>
              <a:off x="3392" y="5989"/>
              <a:ext cx="1501" cy="1013"/>
            </a:xfrm>
            <a:prstGeom prst="rect">
              <a:avLst/>
            </a:prstGeom>
          </p:spPr>
        </p:pic>
        <p:pic>
          <p:nvPicPr>
            <p:cNvPr id="117" name="图片 116"/>
            <p:cNvPicPr>
              <a:picLocks noChangeAspect="1"/>
            </p:cNvPicPr>
            <p:nvPr>
              <p:custDataLst>
                <p:tags r:id="rId12"/>
              </p:custDataLst>
            </p:nvPr>
          </p:nvPicPr>
          <p:blipFill>
            <a:blip r:embed="rId15"/>
            <a:stretch>
              <a:fillRect/>
            </a:stretch>
          </p:blipFill>
          <p:spPr>
            <a:xfrm>
              <a:off x="2270" y="5989"/>
              <a:ext cx="1122" cy="803"/>
            </a:xfrm>
            <a:prstGeom prst="rect">
              <a:avLst/>
            </a:prstGeom>
          </p:spPr>
        </p:pic>
      </p:grpSp>
      <p:sp>
        <p:nvSpPr>
          <p:cNvPr id="88" name="圆角矩形标注 87"/>
          <p:cNvSpPr/>
          <p:nvPr>
            <p:custDataLst>
              <p:tags r:id="rId2"/>
            </p:custDataLst>
          </p:nvPr>
        </p:nvSpPr>
        <p:spPr>
          <a:xfrm>
            <a:off x="6513830" y="2047240"/>
            <a:ext cx="1318260" cy="439420"/>
          </a:xfrm>
          <a:prstGeom prst="wedgeRoundRectCallout">
            <a:avLst>
              <a:gd name="adj1" fmla="val -123825"/>
              <a:gd name="adj2" fmla="val 375341"/>
              <a:gd name="adj3" fmla="val 16667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zh-CN" sz="1400" b="1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без ленты внутри</a:t>
            </a:r>
            <a:endParaRPr lang="en-US" altLang="zh-CN" sz="1400" b="1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28" name="Text Box 7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5033010" y="6165850"/>
            <a:ext cx="1748790" cy="305435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 cmpd="sng">
            <a:noFill/>
            <a:prstDash val="solid"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328" tIns="45664" rIns="91328" bIns="4566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zh-CN" sz="1400" b="1" dirty="0" smtClean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【</a:t>
            </a:r>
            <a:r>
              <a:rPr lang="ru-RU" altLang="zh-CN" sz="1400" b="1" dirty="0" smtClean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Угловые панели</a:t>
            </a:r>
            <a:r>
              <a:rPr lang="en-US" altLang="zh-CN" sz="1400" b="1" dirty="0" smtClean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】</a:t>
            </a:r>
            <a:endParaRPr lang="zh-CN" altLang="en-US" sz="1400" b="1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+mn-ea"/>
            </a:endParaRPr>
          </a:p>
        </p:txBody>
      </p:sp>
      <p:sp>
        <p:nvSpPr>
          <p:cNvPr id="27" name="AutoShape 16"/>
          <p:cNvSpPr/>
          <p:nvPr>
            <p:custDataLst>
              <p:tags r:id="rId4"/>
            </p:custDataLst>
          </p:nvPr>
        </p:nvSpPr>
        <p:spPr bwMode="auto">
          <a:xfrm flipH="1">
            <a:off x="1598930" y="1637030"/>
            <a:ext cx="1260475" cy="313690"/>
          </a:xfrm>
          <a:prstGeom prst="borderCallout2">
            <a:avLst>
              <a:gd name="adj1" fmla="val 48490"/>
              <a:gd name="adj2" fmla="val -184"/>
              <a:gd name="adj3" fmla="val 51320"/>
              <a:gd name="adj4" fmla="val -13653"/>
              <a:gd name="adj5" fmla="val 175536"/>
              <a:gd name="adj6" fmla="val -72984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WPC.L</a:t>
            </a:r>
            <a:endParaRPr lang="en-US" altLang="zh-CN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11" name="AutoShape 15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5865664" y="4645820"/>
            <a:ext cx="460276" cy="169512"/>
          </a:xfrm>
          <a:prstGeom prst="rightArrow">
            <a:avLst>
              <a:gd name="adj1" fmla="val 50000"/>
              <a:gd name="adj2" fmla="val 83364"/>
            </a:avLst>
          </a:prstGeom>
          <a:solidFill>
            <a:srgbClr val="CC9900"/>
          </a:solidFill>
          <a:ln w="9525">
            <a:solidFill>
              <a:srgbClr val="0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ea typeface="宋体" panose="02010600030101010101" pitchFamily="2" charset="-122"/>
            </a:endParaRPr>
          </a:p>
        </p:txBody>
      </p:sp>
      <p:sp>
        <p:nvSpPr>
          <p:cNvPr id="2" name="圆角矩形标注 1"/>
          <p:cNvSpPr/>
          <p:nvPr>
            <p:custDataLst>
              <p:tags r:id="rId6"/>
            </p:custDataLst>
          </p:nvPr>
        </p:nvSpPr>
        <p:spPr>
          <a:xfrm>
            <a:off x="9552305" y="4980305"/>
            <a:ext cx="1318260" cy="465455"/>
          </a:xfrm>
          <a:prstGeom prst="wedgeRoundRectCallout">
            <a:avLst>
              <a:gd name="adj1" fmla="val -106406"/>
              <a:gd name="adj2" fmla="val -174756"/>
              <a:gd name="adj3" fmla="val 16667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b="1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 </a:t>
            </a:r>
            <a:r>
              <a:rPr lang="ru-RU" altLang="zh-CN" sz="1400" b="1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лента снаружи</a:t>
            </a:r>
            <a:endParaRPr lang="en-US" altLang="zh-CN" sz="1400" b="1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3" name="文本框 34"/>
          <p:cNvSpPr txBox="1"/>
          <p:nvPr>
            <p:custDataLst>
              <p:tags r:id="rId7"/>
            </p:custDataLst>
          </p:nvPr>
        </p:nvSpPr>
        <p:spPr>
          <a:xfrm>
            <a:off x="7635875" y="6127750"/>
            <a:ext cx="3718560" cy="53213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ru-RU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Для </a:t>
            </a: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WPC.L </a:t>
            </a:r>
            <a:r>
              <a:rPr lang="ru-RU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 и</a:t>
            </a:r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 </a:t>
            </a: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KC</a:t>
            </a:r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WPC.R</a:t>
            </a:r>
            <a:r>
              <a:rPr lang="ru-RU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endParaRPr lang="ru-RU" altLang="zh-CN" sz="14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ctr"/>
            <a:r>
              <a:rPr lang="ru-RU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способ сгиба одинаков</a:t>
            </a:r>
            <a:endParaRPr lang="zh-CN" altLang="en-US" sz="14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左弧形箭头 3"/>
          <p:cNvSpPr/>
          <p:nvPr>
            <p:custDataLst>
              <p:tags r:id="rId8"/>
            </p:custDataLst>
          </p:nvPr>
        </p:nvSpPr>
        <p:spPr>
          <a:xfrm rot="16740000">
            <a:off x="3317240" y="5521960"/>
            <a:ext cx="386080" cy="974090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3" name="Text Box 7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0" y="0"/>
            <a:ext cx="6012180" cy="461552"/>
          </a:xfrm>
          <a:prstGeom prst="rect">
            <a:avLst/>
          </a:prstGeom>
          <a:solidFill>
            <a:srgbClr val="E7E6E6"/>
          </a:solidFill>
          <a:ln>
            <a:noFill/>
          </a:ln>
        </p:spPr>
        <p:txBody>
          <a:bodyPr wrap="square" lIns="91328" tIns="45664" rIns="91328" bIns="4566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Ⅲ</a:t>
            </a:r>
            <a:r>
              <a:rPr lang="ru-RU" altLang="zh-CN" sz="2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.</a:t>
            </a:r>
            <a:r>
              <a:rPr lang="ru-RU" altLang="zh-CN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И</a:t>
            </a:r>
            <a:r>
              <a:rPr lang="ru-RU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нструкция по установке</a:t>
            </a:r>
            <a:r>
              <a:rPr lang="ru-RU" sz="2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lang="en-US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(</a:t>
            </a:r>
            <a:r>
              <a:rPr lang="ru-RU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стены 1</a:t>
            </a:r>
            <a:r>
              <a:rPr lang="en-US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)</a:t>
            </a:r>
            <a:endParaRPr lang="zh-CN" altLang="en-US" sz="2400" b="1" dirty="0" smtClean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8" name="矩形 17"/>
          <p:cNvSpPr/>
          <p:nvPr>
            <p:custDataLst>
              <p:tags r:id="rId10"/>
            </p:custDataLst>
          </p:nvPr>
        </p:nvSpPr>
        <p:spPr>
          <a:xfrm>
            <a:off x="187325" y="838200"/>
            <a:ext cx="507365" cy="554863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mongolianVert" rtlCol="0" anchor="ctr"/>
          <a:lstStyle/>
          <a:p>
            <a:pPr algn="ctr"/>
            <a:r>
              <a:rPr lang="ru-RU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УСТАНОВКА  СТЕН</a:t>
            </a:r>
            <a:endParaRPr lang="zh-CN" altLang="en-US" b="1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图片 99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7668895" y="851218"/>
            <a:ext cx="2939908" cy="1800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9" name="图片 1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9349105" y="4019550"/>
            <a:ext cx="2602865" cy="1943735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6455410" y="4020185"/>
            <a:ext cx="2590165" cy="19431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3700145" y="4019550"/>
            <a:ext cx="2598420" cy="194373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807720" y="4367530"/>
            <a:ext cx="2781935" cy="159575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283075" y="845820"/>
            <a:ext cx="3385820" cy="178498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38810" y="845820"/>
            <a:ext cx="3362325" cy="1784985"/>
          </a:xfrm>
          <a:prstGeom prst="rect">
            <a:avLst/>
          </a:prstGeom>
        </p:spPr>
      </p:pic>
      <p:sp>
        <p:nvSpPr>
          <p:cNvPr id="48" name="文本框 12"/>
          <p:cNvSpPr txBox="1"/>
          <p:nvPr/>
        </p:nvSpPr>
        <p:spPr>
          <a:xfrm>
            <a:off x="187325" y="2579370"/>
            <a:ext cx="395605" cy="206629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墙</a:t>
            </a:r>
          </a:p>
          <a:p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</a:t>
            </a:r>
          </a:p>
          <a:p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安</a:t>
            </a:r>
          </a:p>
          <a:p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装</a:t>
            </a:r>
          </a:p>
        </p:txBody>
      </p:sp>
      <p:sp>
        <p:nvSpPr>
          <p:cNvPr id="11" name="AutoShape 15"/>
          <p:cNvSpPr>
            <a:spLocks noChangeArrowheads="1"/>
          </p:cNvSpPr>
          <p:nvPr/>
        </p:nvSpPr>
        <p:spPr bwMode="auto">
          <a:xfrm>
            <a:off x="4073525" y="1805940"/>
            <a:ext cx="318770" cy="117475"/>
          </a:xfrm>
          <a:prstGeom prst="rightArrow">
            <a:avLst>
              <a:gd name="adj1" fmla="val 50000"/>
              <a:gd name="adj2" fmla="val 83364"/>
            </a:avLst>
          </a:prstGeom>
          <a:solidFill>
            <a:srgbClr val="CC9900"/>
          </a:solidFill>
          <a:ln w="9525">
            <a:solidFill>
              <a:srgbClr val="0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ea typeface="宋体" panose="02010600030101010101" pitchFamily="2" charset="-122"/>
            </a:endParaRPr>
          </a:p>
        </p:txBody>
      </p:sp>
      <p:sp>
        <p:nvSpPr>
          <p:cNvPr id="27" name="AutoShape 16"/>
          <p:cNvSpPr/>
          <p:nvPr/>
        </p:nvSpPr>
        <p:spPr bwMode="auto">
          <a:xfrm flipH="1">
            <a:off x="835268" y="846455"/>
            <a:ext cx="1124341" cy="336550"/>
          </a:xfrm>
          <a:prstGeom prst="borderCallout2">
            <a:avLst>
              <a:gd name="adj1" fmla="val 48490"/>
              <a:gd name="adj2" fmla="val -184"/>
              <a:gd name="adj3" fmla="val 51320"/>
              <a:gd name="adj4" fmla="val -13653"/>
              <a:gd name="adj5" fmla="val 134150"/>
              <a:gd name="adj6" fmla="val -24519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WPC.L</a:t>
            </a:r>
            <a:endParaRPr lang="en-US" altLang="zh-CN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55" name="AutoShape 16"/>
          <p:cNvSpPr/>
          <p:nvPr/>
        </p:nvSpPr>
        <p:spPr bwMode="auto">
          <a:xfrm flipH="1">
            <a:off x="4044462" y="845820"/>
            <a:ext cx="1188573" cy="336550"/>
          </a:xfrm>
          <a:prstGeom prst="borderCallout2">
            <a:avLst>
              <a:gd name="adj1" fmla="val 48490"/>
              <a:gd name="adj2" fmla="val -184"/>
              <a:gd name="adj3" fmla="val 51320"/>
              <a:gd name="adj4" fmla="val -13653"/>
              <a:gd name="adj5" fmla="val 153556"/>
              <a:gd name="adj6" fmla="val -43625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P2.W1</a:t>
            </a:r>
            <a:endParaRPr lang="zh-CN" altLang="en-US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58" name="AutoShape 15"/>
          <p:cNvSpPr>
            <a:spLocks noChangeArrowheads="1"/>
          </p:cNvSpPr>
          <p:nvPr/>
        </p:nvSpPr>
        <p:spPr bwMode="auto">
          <a:xfrm>
            <a:off x="11527790" y="1805940"/>
            <a:ext cx="318770" cy="117475"/>
          </a:xfrm>
          <a:prstGeom prst="rightArrow">
            <a:avLst>
              <a:gd name="adj1" fmla="val 50000"/>
              <a:gd name="adj2" fmla="val 83364"/>
            </a:avLst>
          </a:prstGeom>
          <a:solidFill>
            <a:srgbClr val="CC9900"/>
          </a:solidFill>
          <a:ln w="9525">
            <a:solidFill>
              <a:srgbClr val="0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ea typeface="宋体" panose="02010600030101010101" pitchFamily="2" charset="-122"/>
            </a:endParaRPr>
          </a:p>
        </p:txBody>
      </p:sp>
      <p:sp>
        <p:nvSpPr>
          <p:cNvPr id="65" name="AutoShape 15"/>
          <p:cNvSpPr>
            <a:spLocks noChangeArrowheads="1"/>
          </p:cNvSpPr>
          <p:nvPr/>
        </p:nvSpPr>
        <p:spPr bwMode="auto">
          <a:xfrm>
            <a:off x="2931160" y="5085080"/>
            <a:ext cx="318770" cy="117475"/>
          </a:xfrm>
          <a:prstGeom prst="rightArrow">
            <a:avLst>
              <a:gd name="adj1" fmla="val 50000"/>
              <a:gd name="adj2" fmla="val 83364"/>
            </a:avLst>
          </a:prstGeom>
          <a:solidFill>
            <a:srgbClr val="CC9900"/>
          </a:solidFill>
          <a:ln w="9525">
            <a:solidFill>
              <a:srgbClr val="0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ea typeface="宋体" panose="02010600030101010101" pitchFamily="2" charset="-122"/>
            </a:endParaRPr>
          </a:p>
        </p:txBody>
      </p:sp>
      <p:sp>
        <p:nvSpPr>
          <p:cNvPr id="69" name="AutoShape 15"/>
          <p:cNvSpPr>
            <a:spLocks noChangeArrowheads="1"/>
          </p:cNvSpPr>
          <p:nvPr/>
        </p:nvSpPr>
        <p:spPr bwMode="auto">
          <a:xfrm>
            <a:off x="5641340" y="5100320"/>
            <a:ext cx="318770" cy="117475"/>
          </a:xfrm>
          <a:prstGeom prst="rightArrow">
            <a:avLst>
              <a:gd name="adj1" fmla="val 50000"/>
              <a:gd name="adj2" fmla="val 83364"/>
            </a:avLst>
          </a:prstGeom>
          <a:solidFill>
            <a:srgbClr val="CC9900"/>
          </a:solidFill>
          <a:ln w="9525">
            <a:solidFill>
              <a:srgbClr val="0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ea typeface="宋体" panose="02010600030101010101" pitchFamily="2" charset="-122"/>
            </a:endParaRPr>
          </a:p>
        </p:txBody>
      </p:sp>
      <p:pic>
        <p:nvPicPr>
          <p:cNvPr id="79" name="图片 78"/>
          <p:cNvPicPr>
            <a:picLocks noChangeAspect="1"/>
          </p:cNvPicPr>
          <p:nvPr/>
        </p:nvPicPr>
        <p:blipFill>
          <a:blip r:embed="rId18"/>
          <a:srcRect l="7222" t="21434" b="11275"/>
          <a:stretch>
            <a:fillRect/>
          </a:stretch>
        </p:blipFill>
        <p:spPr>
          <a:xfrm>
            <a:off x="2538095" y="851535"/>
            <a:ext cx="1446530" cy="895350"/>
          </a:xfrm>
          <a:prstGeom prst="ellipse">
            <a:avLst/>
          </a:prstGeom>
          <a:ln>
            <a:solidFill>
              <a:schemeClr val="accent1"/>
            </a:solidFill>
          </a:ln>
        </p:spPr>
      </p:pic>
      <p:sp>
        <p:nvSpPr>
          <p:cNvPr id="80" name="椭圆 79"/>
          <p:cNvSpPr/>
          <p:nvPr/>
        </p:nvSpPr>
        <p:spPr>
          <a:xfrm>
            <a:off x="1991360" y="2263775"/>
            <a:ext cx="752475" cy="43815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81" name="直接连接符 80"/>
          <p:cNvCxnSpPr>
            <a:stCxn id="80" idx="7"/>
            <a:endCxn id="79" idx="3"/>
          </p:cNvCxnSpPr>
          <p:nvPr/>
        </p:nvCxnSpPr>
        <p:spPr>
          <a:xfrm flipV="1">
            <a:off x="2633345" y="1616075"/>
            <a:ext cx="116840" cy="71183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3" name="图片 82"/>
          <p:cNvPicPr>
            <a:picLocks noChangeAspect="1"/>
          </p:cNvPicPr>
          <p:nvPr/>
        </p:nvPicPr>
        <p:blipFill>
          <a:blip r:embed="rId19"/>
          <a:srcRect l="6807" t="10345" r="6273" b="16297"/>
          <a:stretch>
            <a:fillRect/>
          </a:stretch>
        </p:blipFill>
        <p:spPr>
          <a:xfrm>
            <a:off x="6216015" y="1125220"/>
            <a:ext cx="1452245" cy="865505"/>
          </a:xfrm>
          <a:prstGeom prst="ellipse">
            <a:avLst/>
          </a:prstGeom>
          <a:ln>
            <a:solidFill>
              <a:schemeClr val="accent1"/>
            </a:solidFill>
          </a:ln>
        </p:spPr>
      </p:pic>
      <p:sp>
        <p:nvSpPr>
          <p:cNvPr id="84" name="椭圆 83"/>
          <p:cNvSpPr/>
          <p:nvPr/>
        </p:nvSpPr>
        <p:spPr>
          <a:xfrm>
            <a:off x="5552440" y="851535"/>
            <a:ext cx="344170" cy="24193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85" name="直接连接符 84"/>
          <p:cNvCxnSpPr>
            <a:stCxn id="84" idx="5"/>
            <a:endCxn id="83" idx="1"/>
          </p:cNvCxnSpPr>
          <p:nvPr/>
        </p:nvCxnSpPr>
        <p:spPr>
          <a:xfrm>
            <a:off x="5846445" y="1057910"/>
            <a:ext cx="582295" cy="19431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AutoShape 15"/>
          <p:cNvSpPr>
            <a:spLocks noChangeArrowheads="1"/>
          </p:cNvSpPr>
          <p:nvPr/>
        </p:nvSpPr>
        <p:spPr bwMode="auto">
          <a:xfrm>
            <a:off x="7851140" y="1805940"/>
            <a:ext cx="318770" cy="117475"/>
          </a:xfrm>
          <a:prstGeom prst="rightArrow">
            <a:avLst>
              <a:gd name="adj1" fmla="val 50000"/>
              <a:gd name="adj2" fmla="val 83364"/>
            </a:avLst>
          </a:prstGeom>
          <a:solidFill>
            <a:srgbClr val="CC9900"/>
          </a:solidFill>
          <a:ln w="9525">
            <a:solidFill>
              <a:srgbClr val="0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ea typeface="宋体" panose="02010600030101010101" pitchFamily="2" charset="-122"/>
            </a:endParaRPr>
          </a:p>
        </p:txBody>
      </p:sp>
      <p:sp>
        <p:nvSpPr>
          <p:cNvPr id="10" name="AutoShape 16"/>
          <p:cNvSpPr/>
          <p:nvPr/>
        </p:nvSpPr>
        <p:spPr bwMode="auto">
          <a:xfrm flipH="1">
            <a:off x="7165730" y="509905"/>
            <a:ext cx="1004179" cy="336550"/>
          </a:xfrm>
          <a:prstGeom prst="borderCallout2">
            <a:avLst>
              <a:gd name="adj1" fmla="val 48490"/>
              <a:gd name="adj2" fmla="val -184"/>
              <a:gd name="adj3" fmla="val 51320"/>
              <a:gd name="adj4" fmla="val -13653"/>
              <a:gd name="adj5" fmla="val 156415"/>
              <a:gd name="adj6" fmla="val -29496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P1.W1</a:t>
            </a:r>
            <a:endParaRPr lang="zh-CN" altLang="en-US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9128125" y="886460"/>
            <a:ext cx="294005" cy="20701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20"/>
          <a:srcRect l="20743" t="13400" r="22168" b="30335"/>
          <a:stretch>
            <a:fillRect/>
          </a:stretch>
        </p:blipFill>
        <p:spPr>
          <a:xfrm>
            <a:off x="9923145" y="1251585"/>
            <a:ext cx="1490980" cy="748665"/>
          </a:xfrm>
          <a:prstGeom prst="ellipse">
            <a:avLst/>
          </a:prstGeom>
          <a:ln>
            <a:solidFill>
              <a:schemeClr val="accent1"/>
            </a:solidFill>
          </a:ln>
        </p:spPr>
      </p:pic>
      <p:cxnSp>
        <p:nvCxnSpPr>
          <p:cNvPr id="16" name="直接连接符 15"/>
          <p:cNvCxnSpPr>
            <a:stCxn id="13" idx="5"/>
            <a:endCxn id="15" idx="1"/>
          </p:cNvCxnSpPr>
          <p:nvPr/>
        </p:nvCxnSpPr>
        <p:spPr>
          <a:xfrm>
            <a:off x="9378950" y="1062990"/>
            <a:ext cx="762635" cy="2984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AutoShape 16"/>
          <p:cNvSpPr/>
          <p:nvPr/>
        </p:nvSpPr>
        <p:spPr bwMode="auto">
          <a:xfrm flipH="1">
            <a:off x="10881360" y="635000"/>
            <a:ext cx="1181686" cy="336550"/>
          </a:xfrm>
          <a:prstGeom prst="borderCallout2">
            <a:avLst>
              <a:gd name="adj1" fmla="val 51259"/>
              <a:gd name="adj2" fmla="val 100083"/>
              <a:gd name="adj3" fmla="val 51259"/>
              <a:gd name="adj4" fmla="val 115389"/>
              <a:gd name="adj5" fmla="val 251509"/>
              <a:gd name="adj6" fmla="val 119528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PC1.W1</a:t>
            </a:r>
            <a:endParaRPr lang="en-US" altLang="zh-CN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23" name="AutoShape 16"/>
          <p:cNvSpPr/>
          <p:nvPr/>
        </p:nvSpPr>
        <p:spPr bwMode="auto">
          <a:xfrm flipH="1">
            <a:off x="2161539" y="4150360"/>
            <a:ext cx="1170745" cy="304165"/>
          </a:xfrm>
          <a:prstGeom prst="borderCallout2">
            <a:avLst>
              <a:gd name="adj1" fmla="val 51259"/>
              <a:gd name="adj2" fmla="val 100083"/>
              <a:gd name="adj3" fmla="val 51259"/>
              <a:gd name="adj4" fmla="val 115389"/>
              <a:gd name="adj5" fmla="val 267496"/>
              <a:gd name="adj6" fmla="val 173404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PC1.W1</a:t>
            </a:r>
            <a:endParaRPr lang="en-US" altLang="zh-CN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24" name="AutoShape 16"/>
          <p:cNvSpPr/>
          <p:nvPr/>
        </p:nvSpPr>
        <p:spPr bwMode="auto">
          <a:xfrm>
            <a:off x="1463039" y="3630295"/>
            <a:ext cx="1253783" cy="336550"/>
          </a:xfrm>
          <a:prstGeom prst="borderCallout2">
            <a:avLst>
              <a:gd name="adj1" fmla="val 48490"/>
              <a:gd name="adj2" fmla="val -184"/>
              <a:gd name="adj3" fmla="val 51320"/>
              <a:gd name="adj4" fmla="val -13653"/>
              <a:gd name="adj5" fmla="val 248389"/>
              <a:gd name="adj6" fmla="val -24551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P1.W2</a:t>
            </a:r>
            <a:endParaRPr lang="en-US" altLang="zh-CN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30" name="AutoShape 16"/>
          <p:cNvSpPr/>
          <p:nvPr/>
        </p:nvSpPr>
        <p:spPr bwMode="auto">
          <a:xfrm flipH="1">
            <a:off x="3752850" y="3683000"/>
            <a:ext cx="1141730" cy="336550"/>
          </a:xfrm>
          <a:prstGeom prst="borderCallout2">
            <a:avLst>
              <a:gd name="adj1" fmla="val 48490"/>
              <a:gd name="adj2" fmla="val -184"/>
              <a:gd name="adj3" fmla="val 51320"/>
              <a:gd name="adj4" fmla="val -13653"/>
              <a:gd name="adj5" fmla="val 166415"/>
              <a:gd name="adj6" fmla="val -19916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WPC.R</a:t>
            </a:r>
            <a:endParaRPr lang="en-US" altLang="zh-CN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35" name="AutoShape 16"/>
          <p:cNvSpPr/>
          <p:nvPr/>
        </p:nvSpPr>
        <p:spPr bwMode="auto">
          <a:xfrm flipH="1">
            <a:off x="8620758" y="3956050"/>
            <a:ext cx="862966" cy="336550"/>
          </a:xfrm>
          <a:prstGeom prst="borderCallout2">
            <a:avLst>
              <a:gd name="adj1" fmla="val 51259"/>
              <a:gd name="adj2" fmla="val 100083"/>
              <a:gd name="adj3" fmla="val 51259"/>
              <a:gd name="adj4" fmla="val 115389"/>
              <a:gd name="adj5" fmla="val 190000"/>
              <a:gd name="adj6" fmla="val 133590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PC1</a:t>
            </a:r>
            <a:endParaRPr lang="en-US" altLang="zh-CN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36" name="AutoShape 16"/>
          <p:cNvSpPr/>
          <p:nvPr/>
        </p:nvSpPr>
        <p:spPr bwMode="auto">
          <a:xfrm flipH="1">
            <a:off x="7124700" y="3630295"/>
            <a:ext cx="726440" cy="336550"/>
          </a:xfrm>
          <a:prstGeom prst="borderCallout2">
            <a:avLst>
              <a:gd name="adj1" fmla="val 48490"/>
              <a:gd name="adj2" fmla="val -184"/>
              <a:gd name="adj3" fmla="val 51320"/>
              <a:gd name="adj4" fmla="val -13653"/>
              <a:gd name="adj5" fmla="val 162264"/>
              <a:gd name="adj6" fmla="val -28086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P1</a:t>
            </a:r>
            <a:endParaRPr lang="en-US" altLang="zh-CN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37" name="AutoShape 15"/>
          <p:cNvSpPr>
            <a:spLocks noChangeArrowheads="1"/>
          </p:cNvSpPr>
          <p:nvPr/>
        </p:nvSpPr>
        <p:spPr bwMode="auto">
          <a:xfrm>
            <a:off x="8726805" y="5100320"/>
            <a:ext cx="318770" cy="117475"/>
          </a:xfrm>
          <a:prstGeom prst="rightArrow">
            <a:avLst>
              <a:gd name="adj1" fmla="val 50000"/>
              <a:gd name="adj2" fmla="val 83364"/>
            </a:avLst>
          </a:prstGeom>
          <a:solidFill>
            <a:srgbClr val="CC9900"/>
          </a:solidFill>
          <a:ln w="9525">
            <a:solidFill>
              <a:srgbClr val="0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ea typeface="宋体" panose="02010600030101010101" pitchFamily="2" charset="-122"/>
            </a:endParaRPr>
          </a:p>
        </p:txBody>
      </p:sp>
      <p:sp>
        <p:nvSpPr>
          <p:cNvPr id="29" name="AutoShape 16"/>
          <p:cNvSpPr/>
          <p:nvPr/>
        </p:nvSpPr>
        <p:spPr bwMode="auto">
          <a:xfrm>
            <a:off x="9817101" y="3630295"/>
            <a:ext cx="1223010" cy="336550"/>
          </a:xfrm>
          <a:prstGeom prst="borderCallout2">
            <a:avLst>
              <a:gd name="adj1" fmla="val 51259"/>
              <a:gd name="adj2" fmla="val 100083"/>
              <a:gd name="adj3" fmla="val 51259"/>
              <a:gd name="adj4" fmla="val 115389"/>
              <a:gd name="adj5" fmla="val 167924"/>
              <a:gd name="adj6" fmla="val 115269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PC1.W1</a:t>
            </a:r>
            <a:endParaRPr lang="en-US" altLang="zh-CN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34" name="AutoShape 16"/>
          <p:cNvSpPr/>
          <p:nvPr/>
        </p:nvSpPr>
        <p:spPr bwMode="auto">
          <a:xfrm flipH="1">
            <a:off x="9956800" y="3166745"/>
            <a:ext cx="1163320" cy="336550"/>
          </a:xfrm>
          <a:prstGeom prst="borderCallout2">
            <a:avLst>
              <a:gd name="adj1" fmla="val 48490"/>
              <a:gd name="adj2" fmla="val -184"/>
              <a:gd name="adj3" fmla="val 51320"/>
              <a:gd name="adj4" fmla="val -13653"/>
              <a:gd name="adj5" fmla="val 353773"/>
              <a:gd name="adj6" fmla="val -30731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P2.W1</a:t>
            </a:r>
            <a:endParaRPr lang="en-US" altLang="zh-CN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14" name="AutoShape 16"/>
          <p:cNvSpPr/>
          <p:nvPr>
            <p:custDataLst>
              <p:tags r:id="rId6"/>
            </p:custDataLst>
          </p:nvPr>
        </p:nvSpPr>
        <p:spPr bwMode="auto">
          <a:xfrm flipH="1">
            <a:off x="3446144" y="2756535"/>
            <a:ext cx="826917" cy="336550"/>
          </a:xfrm>
          <a:prstGeom prst="borderCallout2">
            <a:avLst>
              <a:gd name="adj1" fmla="val 51259"/>
              <a:gd name="adj2" fmla="val 100083"/>
              <a:gd name="adj3" fmla="val 51259"/>
              <a:gd name="adj4" fmla="val 115389"/>
              <a:gd name="adj5" fmla="val -80000"/>
              <a:gd name="adj6" fmla="val 149493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FTS</a:t>
            </a:r>
            <a:endParaRPr lang="en-US" altLang="zh-CN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26" name="AutoShape 16"/>
          <p:cNvSpPr/>
          <p:nvPr>
            <p:custDataLst>
              <p:tags r:id="rId7"/>
            </p:custDataLst>
          </p:nvPr>
        </p:nvSpPr>
        <p:spPr bwMode="auto">
          <a:xfrm flipH="1">
            <a:off x="4278629" y="6057900"/>
            <a:ext cx="826770" cy="336550"/>
          </a:xfrm>
          <a:prstGeom prst="borderCallout2">
            <a:avLst>
              <a:gd name="adj1" fmla="val 51259"/>
              <a:gd name="adj2" fmla="val 100083"/>
              <a:gd name="adj3" fmla="val 51259"/>
              <a:gd name="adj4" fmla="val 115389"/>
              <a:gd name="adj5" fmla="val -96981"/>
              <a:gd name="adj6" fmla="val 123041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FTS</a:t>
            </a:r>
            <a:endParaRPr lang="en-US" altLang="zh-CN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18" name="Text Box 7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0" y="0"/>
            <a:ext cx="5638800" cy="461552"/>
          </a:xfrm>
          <a:prstGeom prst="rect">
            <a:avLst/>
          </a:prstGeom>
          <a:solidFill>
            <a:srgbClr val="E7E6E6"/>
          </a:solidFill>
          <a:ln>
            <a:noFill/>
          </a:ln>
        </p:spPr>
        <p:txBody>
          <a:bodyPr wrap="square" lIns="91328" tIns="45664" rIns="91328" bIns="4566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Ⅲ</a:t>
            </a:r>
            <a:r>
              <a:rPr lang="ru-RU" altLang="zh-CN" sz="2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.</a:t>
            </a:r>
            <a:r>
              <a:rPr lang="ru-RU" altLang="zh-CN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И</a:t>
            </a:r>
            <a:r>
              <a:rPr lang="ru-RU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нструкция по установке</a:t>
            </a:r>
            <a:r>
              <a:rPr lang="ru-RU" sz="2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lang="en-US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(</a:t>
            </a:r>
            <a:r>
              <a:rPr lang="ru-RU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стены 2</a:t>
            </a:r>
            <a:r>
              <a:rPr lang="en-US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)</a:t>
            </a:r>
            <a:endParaRPr lang="zh-CN" altLang="en-US" sz="2400" b="1" dirty="0" smtClean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20" name="矩形 19"/>
          <p:cNvSpPr/>
          <p:nvPr>
            <p:custDataLst>
              <p:tags r:id="rId9"/>
            </p:custDataLst>
          </p:nvPr>
        </p:nvSpPr>
        <p:spPr>
          <a:xfrm>
            <a:off x="131445" y="845820"/>
            <a:ext cx="507365" cy="554863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mongolianVert" rtlCol="0" anchor="ctr"/>
          <a:lstStyle/>
          <a:p>
            <a:pPr algn="ctr"/>
            <a:r>
              <a:rPr lang="ru-RU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УСТАНОВКА  СТЕН</a:t>
            </a:r>
            <a:endParaRPr lang="zh-CN" altLang="en-US" b="1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图片 100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3168650" y="670560"/>
            <a:ext cx="954398" cy="1512000"/>
          </a:xfrm>
          <a:prstGeom prst="ellipse">
            <a:avLst/>
          </a:prstGeom>
          <a:noFill/>
          <a:ln w="9525">
            <a:noFill/>
          </a:ln>
        </p:spPr>
      </p:pic>
      <p:pic>
        <p:nvPicPr>
          <p:cNvPr id="119" name="图片 118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3700145" y="3853498"/>
            <a:ext cx="2546367" cy="2340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8" name="图片 117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76910" y="4102735"/>
            <a:ext cx="2374286" cy="1980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7" name="图片 116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7794308" y="845820"/>
            <a:ext cx="2164458" cy="1980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6" name="图片 115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4605020" y="868045"/>
            <a:ext cx="2360000" cy="1980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5" name="图片 114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675005" y="868045"/>
            <a:ext cx="2314985" cy="1980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8" name="文本框 12"/>
          <p:cNvSpPr txBox="1"/>
          <p:nvPr/>
        </p:nvSpPr>
        <p:spPr>
          <a:xfrm>
            <a:off x="187325" y="2579370"/>
            <a:ext cx="395605" cy="206629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墙</a:t>
            </a:r>
          </a:p>
          <a:p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</a:t>
            </a:r>
          </a:p>
          <a:p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安</a:t>
            </a:r>
          </a:p>
          <a:p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装</a:t>
            </a:r>
          </a:p>
        </p:txBody>
      </p:sp>
      <p:sp>
        <p:nvSpPr>
          <p:cNvPr id="11" name="AutoShape 15"/>
          <p:cNvSpPr>
            <a:spLocks noChangeArrowheads="1"/>
          </p:cNvSpPr>
          <p:nvPr/>
        </p:nvSpPr>
        <p:spPr bwMode="auto">
          <a:xfrm>
            <a:off x="4641850" y="1771015"/>
            <a:ext cx="318770" cy="117475"/>
          </a:xfrm>
          <a:prstGeom prst="rightArrow">
            <a:avLst>
              <a:gd name="adj1" fmla="val 50000"/>
              <a:gd name="adj2" fmla="val 83364"/>
            </a:avLst>
          </a:prstGeom>
          <a:solidFill>
            <a:srgbClr val="CC9900"/>
          </a:solidFill>
          <a:ln w="9525">
            <a:solidFill>
              <a:srgbClr val="0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ea typeface="宋体" panose="02010600030101010101" pitchFamily="2" charset="-122"/>
            </a:endParaRPr>
          </a:p>
        </p:txBody>
      </p:sp>
      <p:sp>
        <p:nvSpPr>
          <p:cNvPr id="55" name="AutoShape 16"/>
          <p:cNvSpPr/>
          <p:nvPr/>
        </p:nvSpPr>
        <p:spPr bwMode="auto">
          <a:xfrm flipH="1">
            <a:off x="5108330" y="1660525"/>
            <a:ext cx="1253099" cy="336550"/>
          </a:xfrm>
          <a:prstGeom prst="borderCallout2">
            <a:avLst>
              <a:gd name="adj1" fmla="val 48490"/>
              <a:gd name="adj2" fmla="val -184"/>
              <a:gd name="adj3" fmla="val 48867"/>
              <a:gd name="adj4" fmla="val -15167"/>
              <a:gd name="adj5" fmla="val 109187"/>
              <a:gd name="adj6" fmla="val -25458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P1.W1</a:t>
            </a:r>
            <a:endParaRPr lang="en-US" altLang="zh-CN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58" name="AutoShape 15"/>
          <p:cNvSpPr>
            <a:spLocks noChangeArrowheads="1"/>
          </p:cNvSpPr>
          <p:nvPr/>
        </p:nvSpPr>
        <p:spPr bwMode="auto">
          <a:xfrm>
            <a:off x="7362190" y="1771015"/>
            <a:ext cx="318770" cy="117475"/>
          </a:xfrm>
          <a:prstGeom prst="rightArrow">
            <a:avLst>
              <a:gd name="adj1" fmla="val 50000"/>
              <a:gd name="adj2" fmla="val 83364"/>
            </a:avLst>
          </a:prstGeom>
          <a:solidFill>
            <a:srgbClr val="CC9900"/>
          </a:solidFill>
          <a:ln w="9525">
            <a:solidFill>
              <a:srgbClr val="0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ea typeface="宋体" panose="02010600030101010101" pitchFamily="2" charset="-122"/>
            </a:endParaRPr>
          </a:p>
        </p:txBody>
      </p:sp>
      <p:sp>
        <p:nvSpPr>
          <p:cNvPr id="60" name="AutoShape 16"/>
          <p:cNvSpPr/>
          <p:nvPr/>
        </p:nvSpPr>
        <p:spPr bwMode="auto">
          <a:xfrm flipH="1">
            <a:off x="624254" y="4951095"/>
            <a:ext cx="1174066" cy="336550"/>
          </a:xfrm>
          <a:prstGeom prst="borderCallout2">
            <a:avLst>
              <a:gd name="adj1" fmla="val 48490"/>
              <a:gd name="adj2" fmla="val -184"/>
              <a:gd name="adj3" fmla="val 51320"/>
              <a:gd name="adj4" fmla="val -13653"/>
              <a:gd name="adj5" fmla="val 104122"/>
              <a:gd name="adj6" fmla="val -20311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WPC.R</a:t>
            </a:r>
            <a:endParaRPr lang="en-US" altLang="zh-CN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99" name="椭圆 98"/>
          <p:cNvSpPr/>
          <p:nvPr/>
        </p:nvSpPr>
        <p:spPr>
          <a:xfrm>
            <a:off x="9349740" y="1157605"/>
            <a:ext cx="266065" cy="33591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45" name="直接连接符 44"/>
          <p:cNvCxnSpPr>
            <a:stCxn id="99" idx="6"/>
            <a:endCxn id="23" idx="1"/>
          </p:cNvCxnSpPr>
          <p:nvPr/>
        </p:nvCxnSpPr>
        <p:spPr>
          <a:xfrm>
            <a:off x="9615805" y="1325880"/>
            <a:ext cx="675640" cy="33464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椭圆 11"/>
          <p:cNvSpPr/>
          <p:nvPr/>
        </p:nvSpPr>
        <p:spPr>
          <a:xfrm>
            <a:off x="2662555" y="918845"/>
            <a:ext cx="246380" cy="33718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3" name="直接连接符 12"/>
          <p:cNvCxnSpPr>
            <a:stCxn id="12" idx="6"/>
            <a:endCxn id="5" idx="2"/>
          </p:cNvCxnSpPr>
          <p:nvPr/>
        </p:nvCxnSpPr>
        <p:spPr>
          <a:xfrm>
            <a:off x="2908935" y="1087755"/>
            <a:ext cx="282575" cy="3962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AutoShape 16"/>
          <p:cNvSpPr/>
          <p:nvPr/>
        </p:nvSpPr>
        <p:spPr bwMode="auto">
          <a:xfrm flipH="1">
            <a:off x="1606550" y="1771015"/>
            <a:ext cx="1090930" cy="336550"/>
          </a:xfrm>
          <a:prstGeom prst="borderCallout2">
            <a:avLst>
              <a:gd name="adj1" fmla="val 48490"/>
              <a:gd name="adj2" fmla="val -184"/>
              <a:gd name="adj3" fmla="val 51320"/>
              <a:gd name="adj4" fmla="val -13653"/>
              <a:gd name="adj5" fmla="val 105283"/>
              <a:gd name="adj6" fmla="val -19565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WPC.L</a:t>
            </a:r>
            <a:endParaRPr lang="en-US" altLang="zh-CN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22" name="AutoShape 16"/>
          <p:cNvSpPr/>
          <p:nvPr/>
        </p:nvSpPr>
        <p:spPr bwMode="auto">
          <a:xfrm flipH="1">
            <a:off x="6986588" y="584835"/>
            <a:ext cx="1146492" cy="336550"/>
          </a:xfrm>
          <a:prstGeom prst="borderCallout2">
            <a:avLst>
              <a:gd name="adj1" fmla="val 48490"/>
              <a:gd name="adj2" fmla="val -184"/>
              <a:gd name="adj3" fmla="val 48867"/>
              <a:gd name="adj4" fmla="val -15167"/>
              <a:gd name="adj5" fmla="val 390094"/>
              <a:gd name="adj6" fmla="val -107278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P2.W1</a:t>
            </a:r>
            <a:endParaRPr lang="en-US" altLang="zh-CN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pic>
        <p:nvPicPr>
          <p:cNvPr id="23" name="图片 2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7"/>
          <a:srcRect l="20743" t="13400" r="22168" b="30335"/>
          <a:stretch>
            <a:fillRect/>
          </a:stretch>
        </p:blipFill>
        <p:spPr>
          <a:xfrm>
            <a:off x="10073005" y="1550670"/>
            <a:ext cx="1490980" cy="748665"/>
          </a:xfrm>
          <a:prstGeom prst="ellipse">
            <a:avLst/>
          </a:prstGeom>
          <a:ln>
            <a:solidFill>
              <a:schemeClr val="accent1"/>
            </a:solidFill>
          </a:ln>
        </p:spPr>
      </p:pic>
      <p:sp>
        <p:nvSpPr>
          <p:cNvPr id="24" name="AutoShape 16"/>
          <p:cNvSpPr/>
          <p:nvPr>
            <p:custDataLst>
              <p:tags r:id="rId3"/>
            </p:custDataLst>
          </p:nvPr>
        </p:nvSpPr>
        <p:spPr bwMode="auto">
          <a:xfrm flipH="1">
            <a:off x="10912474" y="1156970"/>
            <a:ext cx="1217613" cy="336550"/>
          </a:xfrm>
          <a:prstGeom prst="borderCallout2">
            <a:avLst>
              <a:gd name="adj1" fmla="val 51259"/>
              <a:gd name="adj2" fmla="val 100083"/>
              <a:gd name="adj3" fmla="val 51259"/>
              <a:gd name="adj4" fmla="val 115389"/>
              <a:gd name="adj5" fmla="val 195188"/>
              <a:gd name="adj6" fmla="val 112124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PC1.W1</a:t>
            </a:r>
            <a:endParaRPr lang="en-US" altLang="zh-CN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29" name="AutoShape 16"/>
          <p:cNvSpPr/>
          <p:nvPr>
            <p:custDataLst>
              <p:tags r:id="rId4"/>
            </p:custDataLst>
          </p:nvPr>
        </p:nvSpPr>
        <p:spPr bwMode="auto">
          <a:xfrm flipH="1">
            <a:off x="11094720" y="2579370"/>
            <a:ext cx="1040130" cy="336550"/>
          </a:xfrm>
          <a:prstGeom prst="borderCallout2">
            <a:avLst>
              <a:gd name="adj1" fmla="val 51259"/>
              <a:gd name="adj2" fmla="val 100083"/>
              <a:gd name="adj3" fmla="val 51259"/>
              <a:gd name="adj4" fmla="val 115389"/>
              <a:gd name="adj5" fmla="val -135849"/>
              <a:gd name="adj6" fmla="val 91363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P2.W1</a:t>
            </a:r>
            <a:endParaRPr lang="en-US" altLang="zh-CN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30" name="AutoShape 16"/>
          <p:cNvSpPr/>
          <p:nvPr/>
        </p:nvSpPr>
        <p:spPr bwMode="auto">
          <a:xfrm flipH="1">
            <a:off x="9558338" y="2579370"/>
            <a:ext cx="1047432" cy="336550"/>
          </a:xfrm>
          <a:prstGeom prst="borderCallout2">
            <a:avLst>
              <a:gd name="adj1" fmla="val 48490"/>
              <a:gd name="adj2" fmla="val -184"/>
              <a:gd name="adj3" fmla="val 48867"/>
              <a:gd name="adj4" fmla="val -15167"/>
              <a:gd name="adj5" fmla="val -121132"/>
              <a:gd name="adj6" fmla="val 6125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P1.W1</a:t>
            </a:r>
            <a:endParaRPr lang="en-US" altLang="zh-CN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42" name="AutoShape 15"/>
          <p:cNvSpPr>
            <a:spLocks noChangeArrowheads="1"/>
          </p:cNvSpPr>
          <p:nvPr/>
        </p:nvSpPr>
        <p:spPr bwMode="auto">
          <a:xfrm>
            <a:off x="3089275" y="5060315"/>
            <a:ext cx="318770" cy="117475"/>
          </a:xfrm>
          <a:prstGeom prst="rightArrow">
            <a:avLst>
              <a:gd name="adj1" fmla="val 50000"/>
              <a:gd name="adj2" fmla="val 83364"/>
            </a:avLst>
          </a:prstGeom>
          <a:solidFill>
            <a:srgbClr val="CC9900"/>
          </a:solidFill>
          <a:ln w="9525">
            <a:solidFill>
              <a:srgbClr val="0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ea typeface="宋体" panose="02010600030101010101" pitchFamily="2" charset="-122"/>
            </a:endParaRPr>
          </a:p>
        </p:txBody>
      </p:sp>
      <p:sp>
        <p:nvSpPr>
          <p:cNvPr id="43" name="AutoShape 16"/>
          <p:cNvSpPr/>
          <p:nvPr>
            <p:custDataLst>
              <p:tags r:id="rId5"/>
            </p:custDataLst>
          </p:nvPr>
        </p:nvSpPr>
        <p:spPr bwMode="auto">
          <a:xfrm flipH="1">
            <a:off x="3226777" y="3853815"/>
            <a:ext cx="1063918" cy="336550"/>
          </a:xfrm>
          <a:prstGeom prst="borderCallout2">
            <a:avLst>
              <a:gd name="adj1" fmla="val 48490"/>
              <a:gd name="adj2" fmla="val -184"/>
              <a:gd name="adj3" fmla="val 46226"/>
              <a:gd name="adj4" fmla="val -9836"/>
              <a:gd name="adj5" fmla="val 296168"/>
              <a:gd name="adj6" fmla="val -64835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P1.W3</a:t>
            </a:r>
          </a:p>
        </p:txBody>
      </p:sp>
      <p:sp>
        <p:nvSpPr>
          <p:cNvPr id="17" name="矩形 16"/>
          <p:cNvSpPr/>
          <p:nvPr>
            <p:custDataLst>
              <p:tags r:id="rId6"/>
            </p:custDataLst>
          </p:nvPr>
        </p:nvSpPr>
        <p:spPr>
          <a:xfrm>
            <a:off x="131445" y="845820"/>
            <a:ext cx="507365" cy="554863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mongolianVert" rtlCol="0" anchor="ctr"/>
          <a:lstStyle/>
          <a:p>
            <a:pPr algn="ctr"/>
            <a:r>
              <a:rPr lang="ru-RU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УСТАНОВКА  СТЕН</a:t>
            </a:r>
            <a:endParaRPr lang="zh-CN" altLang="en-US" b="1" dirty="0"/>
          </a:p>
        </p:txBody>
      </p:sp>
      <p:sp>
        <p:nvSpPr>
          <p:cNvPr id="2" name="Text Box 7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0" y="0"/>
            <a:ext cx="5783580" cy="461552"/>
          </a:xfrm>
          <a:prstGeom prst="rect">
            <a:avLst/>
          </a:prstGeom>
          <a:solidFill>
            <a:srgbClr val="E7E6E6"/>
          </a:solidFill>
          <a:ln>
            <a:noFill/>
          </a:ln>
        </p:spPr>
        <p:txBody>
          <a:bodyPr wrap="square" lIns="91328" tIns="45664" rIns="91328" bIns="4566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Ⅲ</a:t>
            </a:r>
            <a:r>
              <a:rPr lang="ru-RU" altLang="zh-CN" sz="2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.</a:t>
            </a:r>
            <a:r>
              <a:rPr lang="ru-RU" altLang="zh-CN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И</a:t>
            </a:r>
            <a:r>
              <a:rPr lang="ru-RU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нструкция по установке</a:t>
            </a:r>
            <a:r>
              <a:rPr lang="ru-RU" sz="2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lang="en-US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(</a:t>
            </a:r>
            <a:r>
              <a:rPr lang="ru-RU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стены 3</a:t>
            </a:r>
            <a:r>
              <a:rPr lang="en-US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)</a:t>
            </a:r>
            <a:endParaRPr lang="zh-CN" altLang="en-US" sz="2400" b="1" dirty="0" smtClean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3" name="AutoShape 15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6538595" y="5060315"/>
            <a:ext cx="318770" cy="117475"/>
          </a:xfrm>
          <a:prstGeom prst="rightArrow">
            <a:avLst>
              <a:gd name="adj1" fmla="val 50000"/>
              <a:gd name="adj2" fmla="val 83364"/>
            </a:avLst>
          </a:prstGeom>
          <a:solidFill>
            <a:srgbClr val="CC9900"/>
          </a:solidFill>
          <a:ln w="9525">
            <a:solidFill>
              <a:srgbClr val="0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ea typeface="宋体" panose="02010600030101010101" pitchFamily="2" charset="-122"/>
            </a:endParaRPr>
          </a:p>
        </p:txBody>
      </p:sp>
      <p:pic>
        <p:nvPicPr>
          <p:cNvPr id="120" name="图片 119"/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>
            <a:off x="7115493" y="4190048"/>
            <a:ext cx="2340000" cy="1980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AutoShape 16"/>
          <p:cNvSpPr/>
          <p:nvPr>
            <p:custDataLst>
              <p:tags r:id="rId9"/>
            </p:custDataLst>
          </p:nvPr>
        </p:nvSpPr>
        <p:spPr bwMode="auto">
          <a:xfrm flipH="1">
            <a:off x="8094980" y="3766185"/>
            <a:ext cx="1216074" cy="336550"/>
          </a:xfrm>
          <a:prstGeom prst="borderCallout2">
            <a:avLst>
              <a:gd name="adj1" fmla="val 51320"/>
              <a:gd name="adj2" fmla="val 94172"/>
              <a:gd name="adj3" fmla="val 52264"/>
              <a:gd name="adj4" fmla="val 113956"/>
              <a:gd name="adj5" fmla="val 257416"/>
              <a:gd name="adj6" fmla="val 160817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P1.W3</a:t>
            </a:r>
          </a:p>
        </p:txBody>
      </p:sp>
      <p:sp>
        <p:nvSpPr>
          <p:cNvPr id="5" name="椭圆 4"/>
          <p:cNvSpPr/>
          <p:nvPr/>
        </p:nvSpPr>
        <p:spPr>
          <a:xfrm>
            <a:off x="3191510" y="727075"/>
            <a:ext cx="1016635" cy="151384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图片 12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47268" y="762000"/>
            <a:ext cx="3765752" cy="3240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21" name="图片 120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71245" y="934085"/>
            <a:ext cx="3840000" cy="3240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8" name="文本框 12"/>
          <p:cNvSpPr txBox="1"/>
          <p:nvPr/>
        </p:nvSpPr>
        <p:spPr>
          <a:xfrm>
            <a:off x="187325" y="2579370"/>
            <a:ext cx="395605" cy="206629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墙</a:t>
            </a:r>
          </a:p>
          <a:p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</a:t>
            </a:r>
          </a:p>
          <a:p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安</a:t>
            </a:r>
          </a:p>
          <a:p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装</a:t>
            </a:r>
          </a:p>
        </p:txBody>
      </p:sp>
      <p:sp>
        <p:nvSpPr>
          <p:cNvPr id="65" name="AutoShape 15"/>
          <p:cNvSpPr>
            <a:spLocks noChangeArrowheads="1"/>
          </p:cNvSpPr>
          <p:nvPr/>
        </p:nvSpPr>
        <p:spPr bwMode="auto">
          <a:xfrm>
            <a:off x="6678295" y="2461895"/>
            <a:ext cx="318770" cy="117475"/>
          </a:xfrm>
          <a:prstGeom prst="rightArrow">
            <a:avLst>
              <a:gd name="adj1" fmla="val 50000"/>
              <a:gd name="adj2" fmla="val 83364"/>
            </a:avLst>
          </a:prstGeom>
          <a:solidFill>
            <a:srgbClr val="CC9900"/>
          </a:solidFill>
          <a:ln w="9525">
            <a:solidFill>
              <a:srgbClr val="0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ea typeface="宋体" panose="02010600030101010101" pitchFamily="2" charset="-122"/>
            </a:endParaRPr>
          </a:p>
        </p:txBody>
      </p:sp>
      <p:pic>
        <p:nvPicPr>
          <p:cNvPr id="51" name="图片 50"/>
          <p:cNvPicPr>
            <a:picLocks noChangeAspect="1"/>
          </p:cNvPicPr>
          <p:nvPr/>
        </p:nvPicPr>
        <p:blipFill>
          <a:blip r:embed="rId13"/>
          <a:srcRect l="25313" t="13373" r="8767" b="2972"/>
          <a:stretch>
            <a:fillRect/>
          </a:stretch>
        </p:blipFill>
        <p:spPr>
          <a:xfrm>
            <a:off x="5127625" y="1859915"/>
            <a:ext cx="1134745" cy="1502410"/>
          </a:xfrm>
          <a:prstGeom prst="ellipse">
            <a:avLst/>
          </a:prstGeom>
          <a:ln>
            <a:solidFill>
              <a:schemeClr val="accent1"/>
            </a:solidFill>
          </a:ln>
        </p:spPr>
      </p:pic>
      <p:sp>
        <p:nvSpPr>
          <p:cNvPr id="56" name="椭圆 55"/>
          <p:cNvSpPr/>
          <p:nvPr/>
        </p:nvSpPr>
        <p:spPr>
          <a:xfrm>
            <a:off x="4203065" y="1362075"/>
            <a:ext cx="280670" cy="40068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57" name="直接连接符 56"/>
          <p:cNvCxnSpPr>
            <a:stCxn id="56" idx="6"/>
            <a:endCxn id="51" idx="1"/>
          </p:cNvCxnSpPr>
          <p:nvPr/>
        </p:nvCxnSpPr>
        <p:spPr>
          <a:xfrm>
            <a:off x="4483735" y="1562735"/>
            <a:ext cx="810260" cy="5168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AutoShape 16"/>
          <p:cNvSpPr/>
          <p:nvPr/>
        </p:nvSpPr>
        <p:spPr bwMode="auto">
          <a:xfrm flipH="1">
            <a:off x="6262370" y="1562735"/>
            <a:ext cx="993775" cy="336550"/>
          </a:xfrm>
          <a:prstGeom prst="borderCallout2">
            <a:avLst>
              <a:gd name="adj1" fmla="val 51259"/>
              <a:gd name="adj2" fmla="val 100083"/>
              <a:gd name="adj3" fmla="val 51259"/>
              <a:gd name="adj4" fmla="val 115389"/>
              <a:gd name="adj5" fmla="val 220566"/>
              <a:gd name="adj6" fmla="val 133065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KCP1.W2</a:t>
            </a:r>
            <a:endParaRPr lang="en-US" altLang="zh-CN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43" name="AutoShape 16"/>
          <p:cNvSpPr/>
          <p:nvPr>
            <p:custDataLst>
              <p:tags r:id="rId2"/>
            </p:custDataLst>
          </p:nvPr>
        </p:nvSpPr>
        <p:spPr bwMode="auto">
          <a:xfrm flipH="1">
            <a:off x="3319145" y="1704340"/>
            <a:ext cx="658495" cy="336550"/>
          </a:xfrm>
          <a:prstGeom prst="borderCallout2">
            <a:avLst>
              <a:gd name="adj1" fmla="val 48490"/>
              <a:gd name="adj2" fmla="val -184"/>
              <a:gd name="adj3" fmla="val 46226"/>
              <a:gd name="adj4" fmla="val -9836"/>
              <a:gd name="adj5" fmla="val 103018"/>
              <a:gd name="adj6" fmla="val -45323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DMR</a:t>
            </a:r>
            <a:endParaRPr lang="en-US" altLang="zh-CN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53" name="AutoShape 16"/>
          <p:cNvSpPr/>
          <p:nvPr>
            <p:custDataLst>
              <p:tags r:id="rId3"/>
            </p:custDataLst>
          </p:nvPr>
        </p:nvSpPr>
        <p:spPr bwMode="auto">
          <a:xfrm flipH="1">
            <a:off x="8138160" y="1226185"/>
            <a:ext cx="676910" cy="336550"/>
          </a:xfrm>
          <a:prstGeom prst="borderCallout2">
            <a:avLst>
              <a:gd name="adj1" fmla="val 51259"/>
              <a:gd name="adj2" fmla="val 100083"/>
              <a:gd name="adj3" fmla="val 51259"/>
              <a:gd name="adj4" fmla="val 115389"/>
              <a:gd name="adj5" fmla="val 151698"/>
              <a:gd name="adj6" fmla="val 132833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DML</a:t>
            </a:r>
            <a:endParaRPr lang="en-US" altLang="zh-CN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54" name="AutoShape 16"/>
          <p:cNvSpPr/>
          <p:nvPr>
            <p:custDataLst>
              <p:tags r:id="rId4"/>
            </p:custDataLst>
          </p:nvPr>
        </p:nvSpPr>
        <p:spPr bwMode="auto">
          <a:xfrm flipH="1">
            <a:off x="5935345" y="3396615"/>
            <a:ext cx="676910" cy="336550"/>
          </a:xfrm>
          <a:prstGeom prst="borderCallout2">
            <a:avLst>
              <a:gd name="adj1" fmla="val 51259"/>
              <a:gd name="adj2" fmla="val 100083"/>
              <a:gd name="adj3" fmla="val 51259"/>
              <a:gd name="adj4" fmla="val 115389"/>
              <a:gd name="adj5" fmla="val -100754"/>
              <a:gd name="adj6" fmla="val 170544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DMR</a:t>
            </a:r>
            <a:endParaRPr lang="en-US" altLang="zh-CN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61" name="AutoShape 16"/>
          <p:cNvSpPr/>
          <p:nvPr/>
        </p:nvSpPr>
        <p:spPr bwMode="auto">
          <a:xfrm flipH="1">
            <a:off x="9815195" y="459105"/>
            <a:ext cx="1029970" cy="336550"/>
          </a:xfrm>
          <a:prstGeom prst="borderCallout2">
            <a:avLst>
              <a:gd name="adj1" fmla="val 51259"/>
              <a:gd name="adj2" fmla="val 100083"/>
              <a:gd name="adj3" fmla="val 51259"/>
              <a:gd name="adj4" fmla="val 115389"/>
              <a:gd name="adj5" fmla="val 169433"/>
              <a:gd name="adj6" fmla="val 135764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PCH.W1</a:t>
            </a:r>
            <a:endParaRPr lang="en-US" altLang="zh-CN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pic>
        <p:nvPicPr>
          <p:cNvPr id="62" name="图片 6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/>
          <a:srcRect l="13297" t="9961" r="38932" b="10992"/>
          <a:stretch>
            <a:fillRect/>
          </a:stretch>
        </p:blipFill>
        <p:spPr>
          <a:xfrm>
            <a:off x="10720705" y="3830320"/>
            <a:ext cx="1194435" cy="1659255"/>
          </a:xfrm>
          <a:prstGeom prst="ellipse">
            <a:avLst/>
          </a:prstGeom>
          <a:ln>
            <a:solidFill>
              <a:schemeClr val="accent1"/>
            </a:solidFill>
          </a:ln>
        </p:spPr>
      </p:pic>
      <p:sp>
        <p:nvSpPr>
          <p:cNvPr id="63" name="椭圆 62"/>
          <p:cNvSpPr/>
          <p:nvPr>
            <p:custDataLst>
              <p:tags r:id="rId6"/>
            </p:custDataLst>
          </p:nvPr>
        </p:nvSpPr>
        <p:spPr>
          <a:xfrm>
            <a:off x="10764520" y="934085"/>
            <a:ext cx="308610" cy="42418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64" name="直接连接符 63"/>
          <p:cNvCxnSpPr>
            <a:stCxn id="63" idx="6"/>
            <a:endCxn id="62" idx="0"/>
          </p:cNvCxnSpPr>
          <p:nvPr>
            <p:custDataLst>
              <p:tags r:id="rId7"/>
            </p:custDataLst>
          </p:nvPr>
        </p:nvCxnSpPr>
        <p:spPr>
          <a:xfrm>
            <a:off x="11073130" y="1146175"/>
            <a:ext cx="245110" cy="268414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>
            <p:custDataLst>
              <p:tags r:id="rId8"/>
            </p:custDataLst>
          </p:nvPr>
        </p:nvSpPr>
        <p:spPr>
          <a:xfrm>
            <a:off x="131445" y="889782"/>
            <a:ext cx="507365" cy="554863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mongolianVert" rtlCol="0" anchor="ctr"/>
          <a:lstStyle/>
          <a:p>
            <a:pPr algn="ctr"/>
            <a:r>
              <a:rPr lang="ru-RU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УСТАНОВКА СТЕН</a:t>
            </a:r>
            <a:endParaRPr lang="zh-CN" altLang="en-US" dirty="0"/>
          </a:p>
        </p:txBody>
      </p:sp>
      <p:sp>
        <p:nvSpPr>
          <p:cNvPr id="2" name="Text Box 7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0" y="0"/>
            <a:ext cx="5745480" cy="461552"/>
          </a:xfrm>
          <a:prstGeom prst="rect">
            <a:avLst/>
          </a:prstGeom>
          <a:solidFill>
            <a:srgbClr val="E7E6E6"/>
          </a:solidFill>
          <a:ln>
            <a:noFill/>
          </a:ln>
        </p:spPr>
        <p:txBody>
          <a:bodyPr wrap="square" lIns="91328" tIns="45664" rIns="91328" bIns="4566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Ⅲ</a:t>
            </a:r>
            <a:r>
              <a:rPr lang="ru-RU" altLang="zh-CN" sz="2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.</a:t>
            </a:r>
            <a:r>
              <a:rPr lang="ru-RU" altLang="zh-CN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И</a:t>
            </a:r>
            <a:r>
              <a:rPr lang="ru-RU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нструкция по установке</a:t>
            </a:r>
            <a:r>
              <a:rPr lang="ru-RU" sz="2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lang="en-US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(</a:t>
            </a:r>
            <a:r>
              <a:rPr lang="ru-RU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стены 4</a:t>
            </a:r>
            <a:r>
              <a:rPr lang="en-US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)</a:t>
            </a:r>
            <a:endParaRPr lang="zh-CN" altLang="en-US" sz="2400" b="1" dirty="0" smtClean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文本框 12"/>
          <p:cNvSpPr txBox="1"/>
          <p:nvPr/>
        </p:nvSpPr>
        <p:spPr>
          <a:xfrm>
            <a:off x="187325" y="1834515"/>
            <a:ext cx="395605" cy="368109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出</a:t>
            </a:r>
          </a:p>
          <a:p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风</a:t>
            </a:r>
          </a:p>
          <a:p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口</a:t>
            </a:r>
          </a:p>
          <a:p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墙</a:t>
            </a:r>
          </a:p>
          <a:p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</a:t>
            </a:r>
          </a:p>
          <a:p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安</a:t>
            </a:r>
          </a:p>
          <a:p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装</a:t>
            </a:r>
          </a:p>
        </p:txBody>
      </p:sp>
      <p:sp>
        <p:nvSpPr>
          <p:cNvPr id="58" name="AutoShape 15"/>
          <p:cNvSpPr>
            <a:spLocks noChangeArrowheads="1"/>
          </p:cNvSpPr>
          <p:nvPr/>
        </p:nvSpPr>
        <p:spPr bwMode="auto">
          <a:xfrm>
            <a:off x="7060565" y="3616325"/>
            <a:ext cx="318770" cy="117475"/>
          </a:xfrm>
          <a:prstGeom prst="rightArrow">
            <a:avLst>
              <a:gd name="adj1" fmla="val 50000"/>
              <a:gd name="adj2" fmla="val 83364"/>
            </a:avLst>
          </a:prstGeom>
          <a:solidFill>
            <a:srgbClr val="CC9900"/>
          </a:solidFill>
          <a:ln w="9525">
            <a:solidFill>
              <a:srgbClr val="0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ea typeface="宋体" panose="02010600030101010101" pitchFamily="2" charset="-122"/>
            </a:endParaRPr>
          </a:p>
        </p:txBody>
      </p:sp>
      <p:sp>
        <p:nvSpPr>
          <p:cNvPr id="2" name="矩形 1"/>
          <p:cNvSpPr/>
          <p:nvPr>
            <p:custDataLst>
              <p:tags r:id="rId2"/>
            </p:custDataLst>
          </p:nvPr>
        </p:nvSpPr>
        <p:spPr>
          <a:xfrm>
            <a:off x="131445" y="693420"/>
            <a:ext cx="507365" cy="580771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mongolianVert" rtlCol="0" anchor="ctr"/>
          <a:lstStyle/>
          <a:p>
            <a:pPr algn="ctr"/>
            <a:r>
              <a:rPr lang="ru-RU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УСТАНОВКА  ВЕНТИЛЯЦИИ</a:t>
            </a:r>
            <a:endParaRPr lang="zh-CN" altLang="en-US" dirty="0"/>
          </a:p>
        </p:txBody>
      </p:sp>
      <p:sp>
        <p:nvSpPr>
          <p:cNvPr id="3" name="Text Box 7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0" y="0"/>
            <a:ext cx="5326380" cy="830884"/>
          </a:xfrm>
          <a:prstGeom prst="rect">
            <a:avLst/>
          </a:prstGeom>
          <a:solidFill>
            <a:srgbClr val="E7E6E6"/>
          </a:solidFill>
          <a:ln>
            <a:noFill/>
          </a:ln>
        </p:spPr>
        <p:txBody>
          <a:bodyPr wrap="square" lIns="91328" tIns="45664" rIns="91328" bIns="4566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Ⅲ</a:t>
            </a:r>
            <a:r>
              <a:rPr lang="ru-RU" altLang="zh-CN" sz="2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.</a:t>
            </a:r>
            <a:r>
              <a:rPr lang="ru-RU" altLang="zh-CN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И</a:t>
            </a:r>
            <a:r>
              <a:rPr lang="ru-RU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нструкция по установке</a:t>
            </a:r>
            <a:r>
              <a:rPr lang="ru-RU" sz="2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lang="en-US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(</a:t>
            </a:r>
            <a:r>
              <a:rPr lang="ru-RU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вентиляция)</a:t>
            </a:r>
            <a:endParaRPr lang="zh-CN" altLang="en-US" sz="2400" b="1" dirty="0" smtClean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4" cstate="print"/>
          <a:stretch>
            <a:fillRect/>
          </a:stretch>
        </p:blipFill>
        <p:spPr>
          <a:xfrm>
            <a:off x="1276350" y="2211705"/>
            <a:ext cx="3927054" cy="3240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7" name="AutoShape 16"/>
          <p:cNvSpPr/>
          <p:nvPr>
            <p:custDataLst>
              <p:tags r:id="rId4"/>
            </p:custDataLst>
          </p:nvPr>
        </p:nvSpPr>
        <p:spPr bwMode="auto">
          <a:xfrm flipH="1">
            <a:off x="650631" y="2086610"/>
            <a:ext cx="1206109" cy="336550"/>
          </a:xfrm>
          <a:prstGeom prst="borderCallout2">
            <a:avLst>
              <a:gd name="adj1" fmla="val 48490"/>
              <a:gd name="adj2" fmla="val -184"/>
              <a:gd name="adj3" fmla="val 51320"/>
              <a:gd name="adj4" fmla="val -13653"/>
              <a:gd name="adj5" fmla="val 155006"/>
              <a:gd name="adj6" fmla="val -32372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PCH.W1</a:t>
            </a:r>
            <a:endParaRPr lang="en-US" altLang="zh-CN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7" name="AutoShape 16"/>
          <p:cNvSpPr/>
          <p:nvPr>
            <p:custDataLst>
              <p:tags r:id="rId5"/>
            </p:custDataLst>
          </p:nvPr>
        </p:nvSpPr>
        <p:spPr bwMode="auto">
          <a:xfrm flipH="1">
            <a:off x="3621404" y="1750695"/>
            <a:ext cx="1372626" cy="336550"/>
          </a:xfrm>
          <a:prstGeom prst="borderCallout2">
            <a:avLst>
              <a:gd name="adj1" fmla="val 51259"/>
              <a:gd name="adj2" fmla="val 100083"/>
              <a:gd name="adj3" fmla="val 51259"/>
              <a:gd name="adj4" fmla="val 115389"/>
              <a:gd name="adj5" fmla="val 316821"/>
              <a:gd name="adj6" fmla="val 131804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PCH.W2</a:t>
            </a:r>
            <a:endParaRPr lang="en-US" altLang="zh-CN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5"/>
          <a:srcRect l="8213" t="8946" r="15479" b="19881"/>
          <a:stretch>
            <a:fillRect/>
          </a:stretch>
        </p:blipFill>
        <p:spPr>
          <a:xfrm>
            <a:off x="5326380" y="3157220"/>
            <a:ext cx="1610995" cy="899795"/>
          </a:xfrm>
          <a:prstGeom prst="ellipse">
            <a:avLst/>
          </a:prstGeom>
          <a:ln>
            <a:solidFill>
              <a:schemeClr val="accent1"/>
            </a:solidFill>
          </a:ln>
        </p:spPr>
      </p:pic>
      <p:sp>
        <p:nvSpPr>
          <p:cNvPr id="9" name="AutoShape 16"/>
          <p:cNvSpPr/>
          <p:nvPr>
            <p:custDataLst>
              <p:tags r:id="rId7"/>
            </p:custDataLst>
          </p:nvPr>
        </p:nvSpPr>
        <p:spPr bwMode="auto">
          <a:xfrm flipH="1">
            <a:off x="6001774" y="2030485"/>
            <a:ext cx="1331010" cy="1051560"/>
          </a:xfrm>
          <a:prstGeom prst="borderCallout2">
            <a:avLst>
              <a:gd name="adj1" fmla="val 49587"/>
              <a:gd name="adj2" fmla="val 102554"/>
              <a:gd name="adj3" fmla="val 49164"/>
              <a:gd name="adj4" fmla="val 146858"/>
              <a:gd name="adj5" fmla="val 150181"/>
              <a:gd name="adj6" fmla="val 109789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PCH.W2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zh-CN" sz="1600" b="1" kern="0" dirty="0" smtClean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Узкой частью наружу</a:t>
            </a:r>
            <a:endParaRPr lang="zh-CN" altLang="en-US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cxnSp>
        <p:nvCxnSpPr>
          <p:cNvPr id="11" name="直接连接符 10"/>
          <p:cNvCxnSpPr>
            <a:stCxn id="12" idx="5"/>
          </p:cNvCxnSpPr>
          <p:nvPr>
            <p:custDataLst>
              <p:tags r:id="rId8"/>
            </p:custDataLst>
          </p:nvPr>
        </p:nvCxnSpPr>
        <p:spPr>
          <a:xfrm>
            <a:off x="4922520" y="2745105"/>
            <a:ext cx="663575" cy="5168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椭圆 11"/>
          <p:cNvSpPr/>
          <p:nvPr>
            <p:custDataLst>
              <p:tags r:id="rId9"/>
            </p:custDataLst>
          </p:nvPr>
        </p:nvSpPr>
        <p:spPr>
          <a:xfrm>
            <a:off x="4618990" y="2546985"/>
            <a:ext cx="355600" cy="23177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7493953" y="2484755"/>
            <a:ext cx="3390359" cy="3240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5" name="图片 34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7"/>
          <a:srcRect l="13778" t="22557" r="27659" b="14092"/>
          <a:stretch>
            <a:fillRect/>
          </a:stretch>
        </p:blipFill>
        <p:spPr>
          <a:xfrm>
            <a:off x="6713220" y="67945"/>
            <a:ext cx="2660650" cy="1957070"/>
          </a:xfrm>
          <a:prstGeom prst="ellipse">
            <a:avLst/>
          </a:prstGeom>
          <a:ln>
            <a:solidFill>
              <a:schemeClr val="accent1"/>
            </a:solidFill>
          </a:ln>
        </p:spPr>
      </p:pic>
      <p:cxnSp>
        <p:nvCxnSpPr>
          <p:cNvPr id="39" name="直接连接符 38"/>
          <p:cNvCxnSpPr/>
          <p:nvPr>
            <p:custDataLst>
              <p:tags r:id="rId11"/>
            </p:custDataLst>
          </p:nvPr>
        </p:nvCxnSpPr>
        <p:spPr>
          <a:xfrm flipV="1">
            <a:off x="7494270" y="955675"/>
            <a:ext cx="1217295" cy="440690"/>
          </a:xfrm>
          <a:prstGeom prst="line">
            <a:avLst/>
          </a:prstGeom>
          <a:ln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39"/>
          <p:cNvCxnSpPr/>
          <p:nvPr>
            <p:custDataLst>
              <p:tags r:id="rId12"/>
            </p:custDataLst>
          </p:nvPr>
        </p:nvCxnSpPr>
        <p:spPr>
          <a:xfrm flipV="1">
            <a:off x="7494270" y="1299845"/>
            <a:ext cx="1256030" cy="450850"/>
          </a:xfrm>
          <a:prstGeom prst="line">
            <a:avLst/>
          </a:prstGeom>
          <a:ln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连接符 37"/>
          <p:cNvCxnSpPr/>
          <p:nvPr>
            <p:custDataLst>
              <p:tags r:id="rId13"/>
            </p:custDataLst>
          </p:nvPr>
        </p:nvCxnSpPr>
        <p:spPr>
          <a:xfrm flipV="1">
            <a:off x="7212965" y="693420"/>
            <a:ext cx="1245870" cy="431165"/>
          </a:xfrm>
          <a:prstGeom prst="line">
            <a:avLst/>
          </a:prstGeom>
          <a:ln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/>
          <p:cNvCxnSpPr/>
          <p:nvPr>
            <p:custDataLst>
              <p:tags r:id="rId14"/>
            </p:custDataLst>
          </p:nvPr>
        </p:nvCxnSpPr>
        <p:spPr>
          <a:xfrm flipV="1">
            <a:off x="6842760" y="693420"/>
            <a:ext cx="1236345" cy="431165"/>
          </a:xfrm>
          <a:prstGeom prst="line">
            <a:avLst/>
          </a:prstGeom>
          <a:ln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圆角矩形标注 13"/>
          <p:cNvSpPr/>
          <p:nvPr>
            <p:custDataLst>
              <p:tags r:id="rId15"/>
            </p:custDataLst>
          </p:nvPr>
        </p:nvSpPr>
        <p:spPr>
          <a:xfrm>
            <a:off x="5421630" y="1471930"/>
            <a:ext cx="1291590" cy="278765"/>
          </a:xfrm>
          <a:prstGeom prst="wedgeRoundRectCallout">
            <a:avLst>
              <a:gd name="adj1" fmla="val 61058"/>
              <a:gd name="adj2" fmla="val -178018"/>
              <a:gd name="adj3" fmla="val 16667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b="1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 ST4.2x16(x8</a:t>
            </a:r>
            <a:r>
              <a:rPr lang="en-US" altLang="zh-CN" sz="1600" b="1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)</a:t>
            </a:r>
          </a:p>
        </p:txBody>
      </p:sp>
      <p:sp>
        <p:nvSpPr>
          <p:cNvPr id="15" name="AutoShape 16"/>
          <p:cNvSpPr/>
          <p:nvPr>
            <p:custDataLst>
              <p:tags r:id="rId16"/>
            </p:custDataLst>
          </p:nvPr>
        </p:nvSpPr>
        <p:spPr bwMode="auto">
          <a:xfrm flipH="1">
            <a:off x="5539153" y="113665"/>
            <a:ext cx="906731" cy="336550"/>
          </a:xfrm>
          <a:prstGeom prst="borderCallout2">
            <a:avLst>
              <a:gd name="adj1" fmla="val 48490"/>
              <a:gd name="adj2" fmla="val -184"/>
              <a:gd name="adj3" fmla="val 51320"/>
              <a:gd name="adj4" fmla="val -13653"/>
              <a:gd name="adj5" fmla="val 172641"/>
              <a:gd name="adj6" fmla="val -90190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DMU</a:t>
            </a:r>
            <a:endParaRPr lang="en-US" altLang="zh-CN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16" name="AutoShape 16"/>
          <p:cNvSpPr/>
          <p:nvPr>
            <p:custDataLst>
              <p:tags r:id="rId17"/>
            </p:custDataLst>
          </p:nvPr>
        </p:nvSpPr>
        <p:spPr bwMode="auto">
          <a:xfrm flipH="1">
            <a:off x="9373870" y="122555"/>
            <a:ext cx="1071392" cy="336550"/>
          </a:xfrm>
          <a:prstGeom prst="borderCallout2">
            <a:avLst>
              <a:gd name="adj1" fmla="val 51259"/>
              <a:gd name="adj2" fmla="val 100083"/>
              <a:gd name="adj3" fmla="val 51259"/>
              <a:gd name="adj4" fmla="val 115389"/>
              <a:gd name="adj5" fmla="val 191537"/>
              <a:gd name="adj6" fmla="val 158372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DPL</a:t>
            </a:r>
            <a:endParaRPr lang="en-US" altLang="zh-CN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44" name="AutoShape 16"/>
          <p:cNvSpPr/>
          <p:nvPr>
            <p:custDataLst>
              <p:tags r:id="rId18"/>
            </p:custDataLst>
          </p:nvPr>
        </p:nvSpPr>
        <p:spPr bwMode="auto">
          <a:xfrm flipH="1">
            <a:off x="9157335" y="1688465"/>
            <a:ext cx="980196" cy="336550"/>
          </a:xfrm>
          <a:prstGeom prst="borderCallout2">
            <a:avLst>
              <a:gd name="adj1" fmla="val 51259"/>
              <a:gd name="adj2" fmla="val 100083"/>
              <a:gd name="adj3" fmla="val 51259"/>
              <a:gd name="adj4" fmla="val 115389"/>
              <a:gd name="adj5" fmla="val -47953"/>
              <a:gd name="adj6" fmla="val 134194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DML</a:t>
            </a:r>
            <a:endParaRPr lang="en-US" altLang="zh-CN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cxnSp>
        <p:nvCxnSpPr>
          <p:cNvPr id="34" name="直接连接符 33"/>
          <p:cNvCxnSpPr>
            <a:endCxn id="17" idx="1"/>
          </p:cNvCxnSpPr>
          <p:nvPr>
            <p:custDataLst>
              <p:tags r:id="rId19"/>
            </p:custDataLst>
          </p:nvPr>
        </p:nvCxnSpPr>
        <p:spPr>
          <a:xfrm>
            <a:off x="8310880" y="2015490"/>
            <a:ext cx="541655" cy="88074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椭圆 16"/>
          <p:cNvSpPr/>
          <p:nvPr>
            <p:custDataLst>
              <p:tags r:id="rId20"/>
            </p:custDataLst>
          </p:nvPr>
        </p:nvSpPr>
        <p:spPr>
          <a:xfrm>
            <a:off x="8806815" y="2861945"/>
            <a:ext cx="313690" cy="23241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AutoShape 16"/>
          <p:cNvSpPr/>
          <p:nvPr>
            <p:custDataLst>
              <p:tags r:id="rId21"/>
            </p:custDataLst>
          </p:nvPr>
        </p:nvSpPr>
        <p:spPr bwMode="auto">
          <a:xfrm flipH="1">
            <a:off x="7359162" y="2248535"/>
            <a:ext cx="1038078" cy="336550"/>
          </a:xfrm>
          <a:prstGeom prst="borderCallout2">
            <a:avLst>
              <a:gd name="adj1" fmla="val 48490"/>
              <a:gd name="adj2" fmla="val -184"/>
              <a:gd name="adj3" fmla="val 48490"/>
              <a:gd name="adj4" fmla="val -22573"/>
              <a:gd name="adj5" fmla="val 144905"/>
              <a:gd name="adj6" fmla="val -80168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P1.W5</a:t>
            </a:r>
            <a:endParaRPr lang="en-US" altLang="zh-CN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24" name="AutoShape 16"/>
          <p:cNvSpPr/>
          <p:nvPr>
            <p:custDataLst>
              <p:tags r:id="rId22"/>
            </p:custDataLst>
          </p:nvPr>
        </p:nvSpPr>
        <p:spPr bwMode="auto">
          <a:xfrm flipH="1">
            <a:off x="10382885" y="2248535"/>
            <a:ext cx="1187792" cy="336550"/>
          </a:xfrm>
          <a:prstGeom prst="borderCallout2">
            <a:avLst>
              <a:gd name="adj1" fmla="val 51259"/>
              <a:gd name="adj2" fmla="val 100083"/>
              <a:gd name="adj3" fmla="val 51259"/>
              <a:gd name="adj4" fmla="val 115389"/>
              <a:gd name="adj5" fmla="val 163642"/>
              <a:gd name="adj6" fmla="val 126827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P1.W4</a:t>
            </a:r>
            <a:endParaRPr lang="en-US" altLang="zh-CN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图片 128"/>
          <p:cNvPicPr>
            <a:picLocks noChangeAspect="1"/>
          </p:cNvPicPr>
          <p:nvPr/>
        </p:nvPicPr>
        <p:blipFill>
          <a:blip r:embed="rId25" cstate="print"/>
          <a:stretch>
            <a:fillRect/>
          </a:stretch>
        </p:blipFill>
        <p:spPr>
          <a:xfrm>
            <a:off x="9510395" y="914400"/>
            <a:ext cx="2544115" cy="2520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28" name="图片 127"/>
          <p:cNvPicPr>
            <a:picLocks noChangeAspect="1"/>
          </p:cNvPicPr>
          <p:nvPr/>
        </p:nvPicPr>
        <p:blipFill>
          <a:blip r:embed="rId26" cstate="print"/>
          <a:stretch>
            <a:fillRect/>
          </a:stretch>
        </p:blipFill>
        <p:spPr>
          <a:xfrm>
            <a:off x="6928803" y="1156970"/>
            <a:ext cx="2478414" cy="2340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27" name="图片 126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798195" y="1082993"/>
            <a:ext cx="2577938" cy="2160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28"/>
          <a:srcRect l="1907" t="12750" r="7139" b="3942"/>
          <a:stretch>
            <a:fillRect/>
          </a:stretch>
        </p:blipFill>
        <p:spPr>
          <a:xfrm>
            <a:off x="3722370" y="1256030"/>
            <a:ext cx="2585085" cy="1987550"/>
          </a:xfrm>
          <a:prstGeom prst="ellipse">
            <a:avLst/>
          </a:prstGeom>
          <a:ln>
            <a:solidFill>
              <a:schemeClr val="accent1"/>
            </a:solidFill>
          </a:ln>
        </p:spPr>
      </p:pic>
      <p:sp>
        <p:nvSpPr>
          <p:cNvPr id="58" name="AutoShape 15"/>
          <p:cNvSpPr>
            <a:spLocks noChangeArrowheads="1"/>
          </p:cNvSpPr>
          <p:nvPr/>
        </p:nvSpPr>
        <p:spPr bwMode="auto">
          <a:xfrm>
            <a:off x="6503035" y="2371090"/>
            <a:ext cx="318770" cy="117475"/>
          </a:xfrm>
          <a:prstGeom prst="rightArrow">
            <a:avLst>
              <a:gd name="adj1" fmla="val 50000"/>
              <a:gd name="adj2" fmla="val 83364"/>
            </a:avLst>
          </a:prstGeom>
          <a:solidFill>
            <a:srgbClr val="CC9900"/>
          </a:solidFill>
          <a:ln w="9525">
            <a:solidFill>
              <a:srgbClr val="0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ea typeface="宋体" panose="02010600030101010101" pitchFamily="2" charset="-122"/>
            </a:endParaRPr>
          </a:p>
        </p:txBody>
      </p:sp>
      <p:sp>
        <p:nvSpPr>
          <p:cNvPr id="32" name="AutoShape 16"/>
          <p:cNvSpPr/>
          <p:nvPr>
            <p:custDataLst>
              <p:tags r:id="rId2"/>
            </p:custDataLst>
          </p:nvPr>
        </p:nvSpPr>
        <p:spPr bwMode="auto">
          <a:xfrm flipH="1">
            <a:off x="4985385" y="820420"/>
            <a:ext cx="1046138" cy="336550"/>
          </a:xfrm>
          <a:prstGeom prst="borderCallout2">
            <a:avLst>
              <a:gd name="adj1" fmla="val 51259"/>
              <a:gd name="adj2" fmla="val 100083"/>
              <a:gd name="adj3" fmla="val 51259"/>
              <a:gd name="adj4" fmla="val 115389"/>
              <a:gd name="adj5" fmla="val 242830"/>
              <a:gd name="adj6" fmla="val 129515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P2.W2</a:t>
            </a:r>
            <a:endParaRPr lang="en-US" altLang="zh-CN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28" name="椭圆 27"/>
          <p:cNvSpPr/>
          <p:nvPr/>
        </p:nvSpPr>
        <p:spPr>
          <a:xfrm>
            <a:off x="2186940" y="1156970"/>
            <a:ext cx="802005" cy="53911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9" name="直接连接符 28"/>
          <p:cNvCxnSpPr>
            <a:stCxn id="28" idx="5"/>
          </p:cNvCxnSpPr>
          <p:nvPr/>
        </p:nvCxnSpPr>
        <p:spPr>
          <a:xfrm>
            <a:off x="2871470" y="1617345"/>
            <a:ext cx="981075" cy="21971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AutoShape 16"/>
          <p:cNvSpPr/>
          <p:nvPr>
            <p:custDataLst>
              <p:tags r:id="rId3"/>
            </p:custDataLst>
          </p:nvPr>
        </p:nvSpPr>
        <p:spPr bwMode="auto">
          <a:xfrm flipH="1">
            <a:off x="5966458" y="3098165"/>
            <a:ext cx="1208064" cy="336550"/>
          </a:xfrm>
          <a:prstGeom prst="borderCallout2">
            <a:avLst>
              <a:gd name="adj1" fmla="val 51259"/>
              <a:gd name="adj2" fmla="val 100083"/>
              <a:gd name="adj3" fmla="val 51259"/>
              <a:gd name="adj4" fmla="val 115389"/>
              <a:gd name="adj5" fmla="val -184339"/>
              <a:gd name="adj6" fmla="val 113272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PC1.W2</a:t>
            </a:r>
            <a:endParaRPr lang="en-US" altLang="zh-CN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31" name="AutoShape 16"/>
          <p:cNvSpPr/>
          <p:nvPr>
            <p:custDataLst>
              <p:tags r:id="rId4"/>
            </p:custDataLst>
          </p:nvPr>
        </p:nvSpPr>
        <p:spPr bwMode="auto">
          <a:xfrm flipH="1">
            <a:off x="2795954" y="3098165"/>
            <a:ext cx="1279476" cy="336550"/>
          </a:xfrm>
          <a:prstGeom prst="borderCallout2">
            <a:avLst>
              <a:gd name="adj1" fmla="val 48490"/>
              <a:gd name="adj2" fmla="val -184"/>
              <a:gd name="adj3" fmla="val 51320"/>
              <a:gd name="adj4" fmla="val -13653"/>
              <a:gd name="adj5" fmla="val -129028"/>
              <a:gd name="adj6" fmla="val -12680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PC1.W2</a:t>
            </a:r>
            <a:endParaRPr lang="en-US" altLang="zh-CN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38" name="AutoShape 16"/>
          <p:cNvSpPr/>
          <p:nvPr>
            <p:custDataLst>
              <p:tags r:id="rId5"/>
            </p:custDataLst>
          </p:nvPr>
        </p:nvSpPr>
        <p:spPr bwMode="auto">
          <a:xfrm flipH="1">
            <a:off x="8660423" y="1083310"/>
            <a:ext cx="1029042" cy="336550"/>
          </a:xfrm>
          <a:prstGeom prst="borderCallout2">
            <a:avLst>
              <a:gd name="adj1" fmla="val 48490"/>
              <a:gd name="adj2" fmla="val -184"/>
              <a:gd name="adj3" fmla="val 51320"/>
              <a:gd name="adj4" fmla="val -13653"/>
              <a:gd name="adj5" fmla="val 147924"/>
              <a:gd name="adj6" fmla="val -36271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P1.W4</a:t>
            </a:r>
            <a:endParaRPr lang="en-US" altLang="zh-CN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39" name="AutoShape 16"/>
          <p:cNvSpPr/>
          <p:nvPr>
            <p:custDataLst>
              <p:tags r:id="rId6"/>
            </p:custDataLst>
          </p:nvPr>
        </p:nvSpPr>
        <p:spPr bwMode="auto">
          <a:xfrm flipH="1">
            <a:off x="10970259" y="1994535"/>
            <a:ext cx="1066409" cy="336550"/>
          </a:xfrm>
          <a:prstGeom prst="borderCallout2">
            <a:avLst>
              <a:gd name="adj1" fmla="val 51259"/>
              <a:gd name="adj2" fmla="val 100083"/>
              <a:gd name="adj3" fmla="val 51259"/>
              <a:gd name="adj4" fmla="val 115389"/>
              <a:gd name="adj5" fmla="val -75819"/>
              <a:gd name="adj6" fmla="val 125654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P1.W5</a:t>
            </a:r>
            <a:endParaRPr lang="en-US" altLang="zh-CN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40" name="AutoShape 16"/>
          <p:cNvSpPr/>
          <p:nvPr>
            <p:custDataLst>
              <p:tags r:id="rId7"/>
            </p:custDataLst>
          </p:nvPr>
        </p:nvSpPr>
        <p:spPr bwMode="auto">
          <a:xfrm flipH="1">
            <a:off x="10491470" y="589915"/>
            <a:ext cx="1182370" cy="336550"/>
          </a:xfrm>
          <a:prstGeom prst="borderCallout2">
            <a:avLst>
              <a:gd name="adj1" fmla="val 51259"/>
              <a:gd name="adj2" fmla="val 100083"/>
              <a:gd name="adj3" fmla="val 51259"/>
              <a:gd name="adj4" fmla="val 115389"/>
              <a:gd name="adj5" fmla="val 254150"/>
              <a:gd name="adj6" fmla="val 121965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P2.W2</a:t>
            </a:r>
            <a:endParaRPr lang="en-US" altLang="zh-CN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43" name="文本框 12"/>
          <p:cNvSpPr txBox="1"/>
          <p:nvPr>
            <p:custDataLst>
              <p:tags r:id="rId8"/>
            </p:custDataLst>
          </p:nvPr>
        </p:nvSpPr>
        <p:spPr>
          <a:xfrm>
            <a:off x="187325" y="2579370"/>
            <a:ext cx="395605" cy="206629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出风口墙</a:t>
            </a:r>
          </a:p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</a:t>
            </a:r>
          </a:p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安</a:t>
            </a:r>
          </a:p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装</a:t>
            </a:r>
          </a:p>
        </p:txBody>
      </p:sp>
      <p:pic>
        <p:nvPicPr>
          <p:cNvPr id="44" name="图片 43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688975" y="4413885"/>
            <a:ext cx="2529205" cy="1612900"/>
          </a:xfrm>
          <a:prstGeom prst="rect">
            <a:avLst/>
          </a:prstGeom>
        </p:spPr>
      </p:pic>
      <p:pic>
        <p:nvPicPr>
          <p:cNvPr id="49" name="图片 48"/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3428365" y="4438650"/>
            <a:ext cx="2486660" cy="1588135"/>
          </a:xfrm>
          <a:prstGeom prst="rect">
            <a:avLst/>
          </a:prstGeom>
        </p:spPr>
      </p:pic>
      <p:sp>
        <p:nvSpPr>
          <p:cNvPr id="51" name="AutoShape 15"/>
          <p:cNvSpPr>
            <a:spLocks noChangeArrowheads="1"/>
          </p:cNvSpPr>
          <p:nvPr/>
        </p:nvSpPr>
        <p:spPr bwMode="auto">
          <a:xfrm>
            <a:off x="3233420" y="5229860"/>
            <a:ext cx="318770" cy="117475"/>
          </a:xfrm>
          <a:prstGeom prst="rightArrow">
            <a:avLst>
              <a:gd name="adj1" fmla="val 50000"/>
              <a:gd name="adj2" fmla="val 83364"/>
            </a:avLst>
          </a:prstGeom>
          <a:solidFill>
            <a:srgbClr val="CC9900"/>
          </a:solidFill>
          <a:ln w="9525">
            <a:solidFill>
              <a:srgbClr val="0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ea typeface="宋体" panose="02010600030101010101" pitchFamily="2" charset="-122"/>
            </a:endParaRPr>
          </a:p>
        </p:txBody>
      </p:sp>
      <p:pic>
        <p:nvPicPr>
          <p:cNvPr id="52" name="图片 51"/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6051550" y="4426585"/>
            <a:ext cx="2610485" cy="1600200"/>
          </a:xfrm>
          <a:prstGeom prst="rect">
            <a:avLst/>
          </a:prstGeom>
        </p:spPr>
      </p:pic>
      <p:sp>
        <p:nvSpPr>
          <p:cNvPr id="53" name="AutoShape 16"/>
          <p:cNvSpPr/>
          <p:nvPr>
            <p:custDataLst>
              <p:tags r:id="rId9"/>
            </p:custDataLst>
          </p:nvPr>
        </p:nvSpPr>
        <p:spPr bwMode="auto">
          <a:xfrm flipH="1">
            <a:off x="1978122" y="3910281"/>
            <a:ext cx="1134354" cy="336550"/>
          </a:xfrm>
          <a:prstGeom prst="borderCallout2">
            <a:avLst>
              <a:gd name="adj1" fmla="val 51259"/>
              <a:gd name="adj2" fmla="val 100083"/>
              <a:gd name="adj3" fmla="val 51259"/>
              <a:gd name="adj4" fmla="val 115389"/>
              <a:gd name="adj5" fmla="val 248084"/>
              <a:gd name="adj6" fmla="val 128257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P2.W2</a:t>
            </a:r>
            <a:endParaRPr lang="en-US" altLang="zh-CN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60" name="AutoShape 16"/>
          <p:cNvSpPr/>
          <p:nvPr>
            <p:custDataLst>
              <p:tags r:id="rId10"/>
            </p:custDataLst>
          </p:nvPr>
        </p:nvSpPr>
        <p:spPr bwMode="auto">
          <a:xfrm flipH="1">
            <a:off x="3165230" y="4277360"/>
            <a:ext cx="1137529" cy="336550"/>
          </a:xfrm>
          <a:prstGeom prst="borderCallout2">
            <a:avLst>
              <a:gd name="adj1" fmla="val 48490"/>
              <a:gd name="adj2" fmla="val -184"/>
              <a:gd name="adj3" fmla="val 51320"/>
              <a:gd name="adj4" fmla="val -13653"/>
              <a:gd name="adj5" fmla="val 218374"/>
              <a:gd name="adj6" fmla="val -40080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VNR2.OUT</a:t>
            </a:r>
            <a:endParaRPr lang="en-US" altLang="zh-CN" sz="14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54" name="AutoShape 16"/>
          <p:cNvSpPr/>
          <p:nvPr>
            <p:custDataLst>
              <p:tags r:id="rId11"/>
            </p:custDataLst>
          </p:nvPr>
        </p:nvSpPr>
        <p:spPr bwMode="auto">
          <a:xfrm flipH="1">
            <a:off x="5890846" y="4277360"/>
            <a:ext cx="1042084" cy="336550"/>
          </a:xfrm>
          <a:prstGeom prst="borderCallout2">
            <a:avLst>
              <a:gd name="adj1" fmla="val 48490"/>
              <a:gd name="adj2" fmla="val -184"/>
              <a:gd name="adj3" fmla="val 51320"/>
              <a:gd name="adj4" fmla="val -13653"/>
              <a:gd name="adj5" fmla="val 215761"/>
              <a:gd name="adj6" fmla="val -41202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VNR2.IN</a:t>
            </a:r>
            <a:endParaRPr lang="en-US" altLang="zh-CN" sz="14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55" name="AutoShape 15"/>
          <p:cNvSpPr>
            <a:spLocks noChangeArrowheads="1"/>
          </p:cNvSpPr>
          <p:nvPr/>
        </p:nvSpPr>
        <p:spPr bwMode="auto">
          <a:xfrm>
            <a:off x="5867400" y="5229860"/>
            <a:ext cx="318770" cy="117475"/>
          </a:xfrm>
          <a:prstGeom prst="rightArrow">
            <a:avLst>
              <a:gd name="adj1" fmla="val 50000"/>
              <a:gd name="adj2" fmla="val 83364"/>
            </a:avLst>
          </a:prstGeom>
          <a:solidFill>
            <a:srgbClr val="CC9900"/>
          </a:solidFill>
          <a:ln w="9525">
            <a:solidFill>
              <a:srgbClr val="0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ea typeface="宋体" panose="02010600030101010101" pitchFamily="2" charset="-122"/>
            </a:endParaRPr>
          </a:p>
        </p:txBody>
      </p:sp>
      <p:pic>
        <p:nvPicPr>
          <p:cNvPr id="57" name="图片 56"/>
          <p:cNvPicPr>
            <a:picLocks noChangeAspect="1"/>
          </p:cNvPicPr>
          <p:nvPr/>
        </p:nvPicPr>
        <p:blipFill>
          <a:blip r:embed="rId32"/>
          <a:srcRect l="14972" t="1652" r="11424" b="6120"/>
          <a:stretch>
            <a:fillRect/>
          </a:stretch>
        </p:blipFill>
        <p:spPr>
          <a:xfrm>
            <a:off x="9293860" y="4022090"/>
            <a:ext cx="2234565" cy="2445385"/>
          </a:xfrm>
          <a:prstGeom prst="ellipse">
            <a:avLst/>
          </a:prstGeom>
          <a:ln>
            <a:solidFill>
              <a:schemeClr val="accent1"/>
            </a:solidFill>
          </a:ln>
        </p:spPr>
      </p:pic>
      <p:cxnSp>
        <p:nvCxnSpPr>
          <p:cNvPr id="59" name="直接连接符 58"/>
          <p:cNvCxnSpPr/>
          <p:nvPr/>
        </p:nvCxnSpPr>
        <p:spPr>
          <a:xfrm>
            <a:off x="10925810" y="4306570"/>
            <a:ext cx="182245" cy="814705"/>
          </a:xfrm>
          <a:prstGeom prst="line">
            <a:avLst/>
          </a:prstGeom>
          <a:ln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接连接符 60"/>
          <p:cNvCxnSpPr/>
          <p:nvPr/>
        </p:nvCxnSpPr>
        <p:spPr>
          <a:xfrm>
            <a:off x="10551795" y="4392930"/>
            <a:ext cx="67310" cy="335280"/>
          </a:xfrm>
          <a:prstGeom prst="line">
            <a:avLst/>
          </a:prstGeom>
          <a:ln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直接连接符 61"/>
          <p:cNvCxnSpPr/>
          <p:nvPr/>
        </p:nvCxnSpPr>
        <p:spPr>
          <a:xfrm>
            <a:off x="9770110" y="4733925"/>
            <a:ext cx="92075" cy="473075"/>
          </a:xfrm>
          <a:prstGeom prst="line">
            <a:avLst/>
          </a:prstGeom>
          <a:ln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直接连接符 62"/>
          <p:cNvCxnSpPr/>
          <p:nvPr/>
        </p:nvCxnSpPr>
        <p:spPr>
          <a:xfrm>
            <a:off x="9579610" y="5194935"/>
            <a:ext cx="109855" cy="539750"/>
          </a:xfrm>
          <a:prstGeom prst="line">
            <a:avLst/>
          </a:prstGeom>
          <a:ln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直接连接符 63"/>
          <p:cNvCxnSpPr/>
          <p:nvPr/>
        </p:nvCxnSpPr>
        <p:spPr>
          <a:xfrm>
            <a:off x="10772140" y="5194935"/>
            <a:ext cx="115570" cy="615950"/>
          </a:xfrm>
          <a:prstGeom prst="line">
            <a:avLst/>
          </a:prstGeom>
          <a:ln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直接连接符 65"/>
          <p:cNvCxnSpPr/>
          <p:nvPr/>
        </p:nvCxnSpPr>
        <p:spPr>
          <a:xfrm>
            <a:off x="10062845" y="5734685"/>
            <a:ext cx="96520" cy="469265"/>
          </a:xfrm>
          <a:prstGeom prst="line">
            <a:avLst/>
          </a:prstGeom>
          <a:ln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圆角矩形标注 66"/>
          <p:cNvSpPr/>
          <p:nvPr>
            <p:custDataLst>
              <p:tags r:id="rId12"/>
            </p:custDataLst>
          </p:nvPr>
        </p:nvSpPr>
        <p:spPr>
          <a:xfrm>
            <a:off x="8197850" y="4210050"/>
            <a:ext cx="1312545" cy="278765"/>
          </a:xfrm>
          <a:prstGeom prst="wedgeRoundRectCallout">
            <a:avLst>
              <a:gd name="adj1" fmla="val 63699"/>
              <a:gd name="adj2" fmla="val 106947"/>
              <a:gd name="adj3" fmla="val 16667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b="1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 ST3.9x12(x6)</a:t>
            </a:r>
            <a:endParaRPr lang="zh-CN" altLang="en-US" sz="1400" b="1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68" name="椭圆 67"/>
          <p:cNvSpPr/>
          <p:nvPr/>
        </p:nvSpPr>
        <p:spPr>
          <a:xfrm>
            <a:off x="6978650" y="4740275"/>
            <a:ext cx="802005" cy="97028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70" name="直接连接符 69"/>
          <p:cNvCxnSpPr>
            <a:stCxn id="68" idx="6"/>
            <a:endCxn id="57" idx="2"/>
          </p:cNvCxnSpPr>
          <p:nvPr/>
        </p:nvCxnSpPr>
        <p:spPr>
          <a:xfrm>
            <a:off x="7780655" y="5225415"/>
            <a:ext cx="1513205" cy="196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椭圆 76"/>
          <p:cNvSpPr/>
          <p:nvPr/>
        </p:nvSpPr>
        <p:spPr>
          <a:xfrm>
            <a:off x="7809865" y="1328420"/>
            <a:ext cx="264160" cy="36766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9" name="组合 78"/>
          <p:cNvGrpSpPr/>
          <p:nvPr/>
        </p:nvGrpSpPr>
        <p:grpSpPr>
          <a:xfrm>
            <a:off x="6108700" y="375285"/>
            <a:ext cx="1833245" cy="1356995"/>
            <a:chOff x="13077" y="122"/>
            <a:chExt cx="2887" cy="2137"/>
          </a:xfrm>
        </p:grpSpPr>
        <p:pic>
          <p:nvPicPr>
            <p:cNvPr id="73" name="图片 72"/>
            <p:cNvPicPr>
              <a:picLocks noChangeAspect="1"/>
            </p:cNvPicPr>
            <p:nvPr/>
          </p:nvPicPr>
          <p:blipFill>
            <a:blip r:embed="rId33"/>
            <a:srcRect l="23948" t="1950" r="29724" b="13190"/>
            <a:stretch>
              <a:fillRect/>
            </a:stretch>
          </p:blipFill>
          <p:spPr>
            <a:xfrm>
              <a:off x="13077" y="122"/>
              <a:ext cx="1876" cy="2137"/>
            </a:xfrm>
            <a:prstGeom prst="ellipse">
              <a:avLst/>
            </a:prstGeom>
            <a:ln>
              <a:solidFill>
                <a:schemeClr val="accent1"/>
              </a:solidFill>
            </a:ln>
          </p:spPr>
        </p:pic>
        <p:cxnSp>
          <p:nvCxnSpPr>
            <p:cNvPr id="75" name="直接连接符 74"/>
            <p:cNvCxnSpPr/>
            <p:nvPr/>
          </p:nvCxnSpPr>
          <p:spPr>
            <a:xfrm flipH="1" flipV="1">
              <a:off x="13342" y="1670"/>
              <a:ext cx="634" cy="242"/>
            </a:xfrm>
            <a:prstGeom prst="line">
              <a:avLst/>
            </a:prstGeom>
            <a:ln>
              <a:prstDash val="lg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直接连接符 75"/>
            <p:cNvCxnSpPr/>
            <p:nvPr/>
          </p:nvCxnSpPr>
          <p:spPr>
            <a:xfrm flipH="1" flipV="1">
              <a:off x="13766" y="1638"/>
              <a:ext cx="603" cy="244"/>
            </a:xfrm>
            <a:prstGeom prst="line">
              <a:avLst/>
            </a:prstGeom>
            <a:ln>
              <a:prstDash val="lg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直接连接符 77"/>
            <p:cNvCxnSpPr>
              <a:stCxn id="77" idx="0"/>
              <a:endCxn id="73" idx="6"/>
            </p:cNvCxnSpPr>
            <p:nvPr/>
          </p:nvCxnSpPr>
          <p:spPr>
            <a:xfrm flipH="1" flipV="1">
              <a:off x="14953" y="1191"/>
              <a:ext cx="1011" cy="43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0" name="圆角矩形标注 79"/>
          <p:cNvSpPr/>
          <p:nvPr>
            <p:custDataLst>
              <p:tags r:id="rId13"/>
            </p:custDataLst>
          </p:nvPr>
        </p:nvSpPr>
        <p:spPr>
          <a:xfrm>
            <a:off x="7392035" y="191770"/>
            <a:ext cx="2924175" cy="398145"/>
          </a:xfrm>
          <a:prstGeom prst="wedgeRoundRectCallout">
            <a:avLst>
              <a:gd name="adj1" fmla="val -60727"/>
              <a:gd name="adj2" fmla="val 273604"/>
              <a:gd name="adj3" fmla="val 16667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Зафиксируйте 8 винтами</a:t>
            </a:r>
            <a:r>
              <a:rPr lang="en-US" b="1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 </a:t>
            </a:r>
            <a:r>
              <a:rPr b="1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ST3.9x14</a:t>
            </a:r>
            <a:endParaRPr lang="en-US" b="1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10" name="椭圆 9"/>
          <p:cNvSpPr/>
          <p:nvPr>
            <p:custDataLst>
              <p:tags r:id="rId14"/>
            </p:custDataLst>
          </p:nvPr>
        </p:nvSpPr>
        <p:spPr>
          <a:xfrm>
            <a:off x="7953375" y="1457960"/>
            <a:ext cx="54000" cy="54000"/>
          </a:xfrm>
          <a:prstGeom prst="ellipse">
            <a:avLst/>
          </a:prstGeom>
          <a:solidFill>
            <a:schemeClr val="tx1">
              <a:alpha val="86000"/>
            </a:schemeClr>
          </a:solidFill>
          <a:ln w="12700" cmpd="sng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>
            <p:custDataLst>
              <p:tags r:id="rId15"/>
            </p:custDataLst>
          </p:nvPr>
        </p:nvSpPr>
        <p:spPr>
          <a:xfrm>
            <a:off x="7899400" y="1457960"/>
            <a:ext cx="54000" cy="54000"/>
          </a:xfrm>
          <a:prstGeom prst="ellipse">
            <a:avLst/>
          </a:prstGeom>
          <a:solidFill>
            <a:schemeClr val="tx1">
              <a:alpha val="86000"/>
            </a:schemeClr>
          </a:solidFill>
          <a:ln w="12700" cmpd="sng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>
            <p:custDataLst>
              <p:tags r:id="rId16"/>
            </p:custDataLst>
          </p:nvPr>
        </p:nvSpPr>
        <p:spPr>
          <a:xfrm>
            <a:off x="7546975" y="1492885"/>
            <a:ext cx="54000" cy="54000"/>
          </a:xfrm>
          <a:prstGeom prst="ellipse">
            <a:avLst/>
          </a:prstGeom>
          <a:solidFill>
            <a:schemeClr val="tx1">
              <a:alpha val="86000"/>
            </a:schemeClr>
          </a:solidFill>
          <a:ln w="12700" cmpd="sng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>
            <p:custDataLst>
              <p:tags r:id="rId17"/>
            </p:custDataLst>
          </p:nvPr>
        </p:nvSpPr>
        <p:spPr>
          <a:xfrm>
            <a:off x="7493000" y="1492885"/>
            <a:ext cx="54000" cy="54000"/>
          </a:xfrm>
          <a:prstGeom prst="ellipse">
            <a:avLst/>
          </a:prstGeom>
          <a:solidFill>
            <a:schemeClr val="tx1">
              <a:alpha val="86000"/>
            </a:schemeClr>
          </a:solidFill>
          <a:ln w="12700" cmpd="sng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>
            <p:custDataLst>
              <p:tags r:id="rId18"/>
            </p:custDataLst>
          </p:nvPr>
        </p:nvSpPr>
        <p:spPr>
          <a:xfrm>
            <a:off x="8342630" y="1753235"/>
            <a:ext cx="54000" cy="54000"/>
          </a:xfrm>
          <a:prstGeom prst="ellipse">
            <a:avLst/>
          </a:prstGeom>
          <a:solidFill>
            <a:schemeClr val="tx1">
              <a:alpha val="50000"/>
            </a:schemeClr>
          </a:solidFill>
          <a:ln w="12700" cmpd="sng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>
            <p:custDataLst>
              <p:tags r:id="rId19"/>
            </p:custDataLst>
          </p:nvPr>
        </p:nvSpPr>
        <p:spPr>
          <a:xfrm>
            <a:off x="8342630" y="1732280"/>
            <a:ext cx="54000" cy="54000"/>
          </a:xfrm>
          <a:prstGeom prst="ellipse">
            <a:avLst/>
          </a:prstGeom>
          <a:solidFill>
            <a:schemeClr val="tx1">
              <a:alpha val="50000"/>
            </a:schemeClr>
          </a:solidFill>
          <a:ln w="12700" cmpd="sng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>
            <p:custDataLst>
              <p:tags r:id="rId20"/>
            </p:custDataLst>
          </p:nvPr>
        </p:nvSpPr>
        <p:spPr>
          <a:xfrm>
            <a:off x="8808085" y="1642110"/>
            <a:ext cx="54000" cy="54000"/>
          </a:xfrm>
          <a:prstGeom prst="ellipse">
            <a:avLst/>
          </a:prstGeom>
          <a:solidFill>
            <a:schemeClr val="tx1">
              <a:alpha val="50000"/>
            </a:schemeClr>
          </a:solidFill>
          <a:ln w="12700" cmpd="sng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>
            <p:custDataLst>
              <p:tags r:id="rId21"/>
            </p:custDataLst>
          </p:nvPr>
        </p:nvSpPr>
        <p:spPr>
          <a:xfrm>
            <a:off x="8878570" y="1642110"/>
            <a:ext cx="54000" cy="54000"/>
          </a:xfrm>
          <a:prstGeom prst="ellipse">
            <a:avLst/>
          </a:prstGeom>
          <a:solidFill>
            <a:schemeClr val="tx1">
              <a:alpha val="50000"/>
            </a:schemeClr>
          </a:solidFill>
          <a:ln w="12700" cmpd="sng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Text Box 7"/>
          <p:cNvSpPr txBox="1">
            <a:spLocks noChangeArrowheads="1"/>
          </p:cNvSpPr>
          <p:nvPr>
            <p:custDataLst>
              <p:tags r:id="rId22"/>
            </p:custDataLst>
          </p:nvPr>
        </p:nvSpPr>
        <p:spPr bwMode="auto">
          <a:xfrm>
            <a:off x="0" y="0"/>
            <a:ext cx="5326380" cy="830884"/>
          </a:xfrm>
          <a:prstGeom prst="rect">
            <a:avLst/>
          </a:prstGeom>
          <a:solidFill>
            <a:srgbClr val="E7E6E6"/>
          </a:solidFill>
          <a:ln>
            <a:noFill/>
          </a:ln>
        </p:spPr>
        <p:txBody>
          <a:bodyPr wrap="square" lIns="91328" tIns="45664" rIns="91328" bIns="4566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Ⅲ</a:t>
            </a:r>
            <a:r>
              <a:rPr lang="ru-RU" altLang="zh-CN" sz="2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.</a:t>
            </a:r>
            <a:r>
              <a:rPr lang="ru-RU" altLang="zh-CN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И</a:t>
            </a:r>
            <a:r>
              <a:rPr lang="ru-RU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нструкция по установке</a:t>
            </a:r>
            <a:r>
              <a:rPr lang="ru-RU" sz="2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lang="en-US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(</a:t>
            </a:r>
            <a:r>
              <a:rPr lang="ru-RU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вентиляция)</a:t>
            </a:r>
            <a:endParaRPr lang="zh-CN" altLang="en-US" sz="2400" b="1" dirty="0" smtClean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2" name="矩形 1"/>
          <p:cNvSpPr/>
          <p:nvPr>
            <p:custDataLst>
              <p:tags r:id="rId23"/>
            </p:custDataLst>
          </p:nvPr>
        </p:nvSpPr>
        <p:spPr>
          <a:xfrm>
            <a:off x="0" y="699770"/>
            <a:ext cx="507365" cy="580771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mongolianVert" rtlCol="0" anchor="ctr"/>
          <a:lstStyle/>
          <a:p>
            <a:pPr algn="ctr"/>
            <a:r>
              <a:rPr lang="ru-RU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УСТАНОВКА  ВЕНТИЛЯЦИИ</a:t>
            </a:r>
            <a:endParaRPr lang="zh-CN" altLang="en-US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文本框 12"/>
          <p:cNvSpPr txBox="1"/>
          <p:nvPr/>
        </p:nvSpPr>
        <p:spPr>
          <a:xfrm>
            <a:off x="187325" y="2395855"/>
            <a:ext cx="395605" cy="206629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顶</a:t>
            </a:r>
          </a:p>
          <a:p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</a:t>
            </a:r>
          </a:p>
          <a:p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安</a:t>
            </a:r>
          </a:p>
          <a:p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装</a:t>
            </a:r>
          </a:p>
        </p:txBody>
      </p:sp>
      <p:sp>
        <p:nvSpPr>
          <p:cNvPr id="2" name="矩形 1"/>
          <p:cNvSpPr/>
          <p:nvPr>
            <p:custDataLst>
              <p:tags r:id="rId2"/>
            </p:custDataLst>
          </p:nvPr>
        </p:nvSpPr>
        <p:spPr>
          <a:xfrm>
            <a:off x="131445" y="845820"/>
            <a:ext cx="507365" cy="575818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mongolianVert" rtlCol="0" anchor="ctr"/>
          <a:lstStyle/>
          <a:p>
            <a:pPr algn="ctr"/>
            <a:r>
              <a:rPr lang="ru-RU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УСТАНОВКА  КРЫШИ</a:t>
            </a:r>
            <a:endParaRPr lang="zh-CN" altLang="en-US" dirty="0"/>
          </a:p>
        </p:txBody>
      </p:sp>
      <p:sp>
        <p:nvSpPr>
          <p:cNvPr id="7" name="Text Box 7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0" y="0"/>
            <a:ext cx="5775960" cy="461552"/>
          </a:xfrm>
          <a:prstGeom prst="rect">
            <a:avLst/>
          </a:prstGeom>
          <a:solidFill>
            <a:srgbClr val="E7E6E6"/>
          </a:solidFill>
          <a:ln>
            <a:noFill/>
          </a:ln>
        </p:spPr>
        <p:txBody>
          <a:bodyPr wrap="square" lIns="91328" tIns="45664" rIns="91328" bIns="4566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Ⅲ</a:t>
            </a:r>
            <a:r>
              <a:rPr lang="ru-RU" altLang="zh-CN" sz="2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.</a:t>
            </a:r>
            <a:r>
              <a:rPr lang="ru-RU" altLang="zh-CN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И</a:t>
            </a:r>
            <a:r>
              <a:rPr lang="ru-RU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нструкция по установке</a:t>
            </a:r>
            <a:r>
              <a:rPr lang="ru-RU" sz="2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lang="en-US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(</a:t>
            </a:r>
            <a:r>
              <a:rPr lang="ru-RU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крыша 1)</a:t>
            </a:r>
            <a:endParaRPr lang="zh-CN" altLang="en-US" sz="2400" b="1" dirty="0" smtClean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pic>
        <p:nvPicPr>
          <p:cNvPr id="102" name="图片 101"/>
          <p:cNvPicPr>
            <a:picLocks noChangeAspect="1"/>
          </p:cNvPicPr>
          <p:nvPr/>
        </p:nvPicPr>
        <p:blipFill>
          <a:blip r:embed="rId21" cstate="print"/>
          <a:stretch>
            <a:fillRect/>
          </a:stretch>
        </p:blipFill>
        <p:spPr>
          <a:xfrm>
            <a:off x="1177608" y="595630"/>
            <a:ext cx="3852870" cy="1800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1" name="椭圆 30"/>
          <p:cNvSpPr/>
          <p:nvPr>
            <p:custDataLst>
              <p:tags r:id="rId4"/>
            </p:custDataLst>
          </p:nvPr>
        </p:nvSpPr>
        <p:spPr>
          <a:xfrm>
            <a:off x="2710815" y="1270000"/>
            <a:ext cx="633730" cy="39116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>
            <p:custDataLst>
              <p:tags r:id="rId5"/>
            </p:custDataLst>
          </p:nvPr>
        </p:nvSpPr>
        <p:spPr>
          <a:xfrm>
            <a:off x="4476750" y="595630"/>
            <a:ext cx="643255" cy="37719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3" name="图片 102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590358" y="2724468"/>
            <a:ext cx="5517762" cy="3240000"/>
          </a:xfrm>
          <a:prstGeom prst="roundRect">
            <a:avLst/>
          </a:prstGeom>
          <a:noFill/>
          <a:ln w="9525">
            <a:noFill/>
          </a:ln>
        </p:spPr>
      </p:pic>
      <p:sp>
        <p:nvSpPr>
          <p:cNvPr id="35" name="圆角矩形 34"/>
          <p:cNvSpPr/>
          <p:nvPr/>
        </p:nvSpPr>
        <p:spPr>
          <a:xfrm>
            <a:off x="1590675" y="2660015"/>
            <a:ext cx="5770245" cy="3304540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4" name="图片 103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7638098" y="204153"/>
            <a:ext cx="3995630" cy="2520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6" name="圆角矩形 35"/>
          <p:cNvSpPr/>
          <p:nvPr/>
        </p:nvSpPr>
        <p:spPr>
          <a:xfrm>
            <a:off x="7561580" y="524510"/>
            <a:ext cx="3881755" cy="2510790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83" name="直接连接符 82"/>
          <p:cNvCxnSpPr>
            <a:endCxn id="36" idx="1"/>
          </p:cNvCxnSpPr>
          <p:nvPr>
            <p:custDataLst>
              <p:tags r:id="rId6"/>
            </p:custDataLst>
          </p:nvPr>
        </p:nvCxnSpPr>
        <p:spPr>
          <a:xfrm>
            <a:off x="5120005" y="845820"/>
            <a:ext cx="2441575" cy="9340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/>
          <p:cNvCxnSpPr>
            <a:stCxn id="31" idx="5"/>
            <a:endCxn id="35" idx="0"/>
          </p:cNvCxnSpPr>
          <p:nvPr>
            <p:custDataLst>
              <p:tags r:id="rId7"/>
            </p:custDataLst>
          </p:nvPr>
        </p:nvCxnSpPr>
        <p:spPr>
          <a:xfrm>
            <a:off x="3251835" y="1604010"/>
            <a:ext cx="1224280" cy="105600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圆角矩形标注 37"/>
          <p:cNvSpPr/>
          <p:nvPr>
            <p:custDataLst>
              <p:tags r:id="rId8"/>
            </p:custDataLst>
          </p:nvPr>
        </p:nvSpPr>
        <p:spPr>
          <a:xfrm>
            <a:off x="5790565" y="6293485"/>
            <a:ext cx="1394460" cy="278765"/>
          </a:xfrm>
          <a:prstGeom prst="wedgeRoundRectCallout">
            <a:avLst>
              <a:gd name="adj1" fmla="val -30874"/>
              <a:gd name="adj2" fmla="val -214464"/>
              <a:gd name="adj3" fmla="val 16667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b="1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 M6×40 x8</a:t>
            </a:r>
            <a:endParaRPr lang="zh-CN" altLang="en-US" sz="1600" b="1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39" name="圆角矩形标注 38"/>
          <p:cNvSpPr/>
          <p:nvPr>
            <p:custDataLst>
              <p:tags r:id="rId9"/>
            </p:custDataLst>
          </p:nvPr>
        </p:nvSpPr>
        <p:spPr>
          <a:xfrm>
            <a:off x="3251835" y="5070475"/>
            <a:ext cx="836295" cy="278765"/>
          </a:xfrm>
          <a:prstGeom prst="wedgeRoundRectCallout">
            <a:avLst>
              <a:gd name="adj1" fmla="val 101404"/>
              <a:gd name="adj2" fmla="val -255466"/>
              <a:gd name="adj3" fmla="val 16667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b="1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 M6 x8</a:t>
            </a:r>
            <a:endParaRPr lang="zh-CN" altLang="en-US" sz="1600" b="1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41" name="AutoShape 16"/>
          <p:cNvSpPr/>
          <p:nvPr>
            <p:custDataLst>
              <p:tags r:id="rId10"/>
            </p:custDataLst>
          </p:nvPr>
        </p:nvSpPr>
        <p:spPr bwMode="auto">
          <a:xfrm flipH="1">
            <a:off x="4838700" y="2912745"/>
            <a:ext cx="952500" cy="336550"/>
          </a:xfrm>
          <a:prstGeom prst="borderCallout2">
            <a:avLst>
              <a:gd name="adj1" fmla="val 51259"/>
              <a:gd name="adj2" fmla="val 100083"/>
              <a:gd name="adj3" fmla="val 51259"/>
              <a:gd name="adj4" fmla="val 115389"/>
              <a:gd name="adj5" fmla="val 348301"/>
              <a:gd name="adj6" fmla="val 142670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RST x1</a:t>
            </a:r>
            <a:endParaRPr lang="en-US" altLang="zh-CN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42" name="AutoShape 16"/>
          <p:cNvSpPr/>
          <p:nvPr>
            <p:custDataLst>
              <p:tags r:id="rId11"/>
            </p:custDataLst>
          </p:nvPr>
        </p:nvSpPr>
        <p:spPr bwMode="auto">
          <a:xfrm flipH="1">
            <a:off x="11047095" y="3092450"/>
            <a:ext cx="952500" cy="336550"/>
          </a:xfrm>
          <a:prstGeom prst="borderCallout2">
            <a:avLst>
              <a:gd name="adj1" fmla="val 51259"/>
              <a:gd name="adj2" fmla="val 100083"/>
              <a:gd name="adj3" fmla="val 51259"/>
              <a:gd name="adj4" fmla="val 115389"/>
              <a:gd name="adj5" fmla="val -164339"/>
              <a:gd name="adj6" fmla="val 136666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RSB x1</a:t>
            </a:r>
            <a:endParaRPr lang="en-US" altLang="zh-CN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43" name="AutoShape 16"/>
          <p:cNvSpPr/>
          <p:nvPr>
            <p:custDataLst>
              <p:tags r:id="rId12"/>
            </p:custDataLst>
          </p:nvPr>
        </p:nvSpPr>
        <p:spPr bwMode="auto">
          <a:xfrm flipH="1">
            <a:off x="2055495" y="2270125"/>
            <a:ext cx="970915" cy="336550"/>
          </a:xfrm>
          <a:prstGeom prst="borderCallout2">
            <a:avLst>
              <a:gd name="adj1" fmla="val 48490"/>
              <a:gd name="adj2" fmla="val 327"/>
              <a:gd name="adj3" fmla="val 51320"/>
              <a:gd name="adj4" fmla="val -17920"/>
              <a:gd name="adj5" fmla="val 228679"/>
              <a:gd name="adj6" fmla="val -65663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RSB x1</a:t>
            </a:r>
            <a:endParaRPr lang="en-US" altLang="zh-CN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44" name="AutoShape 16"/>
          <p:cNvSpPr/>
          <p:nvPr>
            <p:custDataLst>
              <p:tags r:id="rId13"/>
            </p:custDataLst>
          </p:nvPr>
        </p:nvSpPr>
        <p:spPr bwMode="auto">
          <a:xfrm flipH="1">
            <a:off x="638810" y="4462145"/>
            <a:ext cx="1029335" cy="336550"/>
          </a:xfrm>
          <a:prstGeom prst="borderCallout2">
            <a:avLst>
              <a:gd name="adj1" fmla="val 59811"/>
              <a:gd name="adj2" fmla="val -2533"/>
              <a:gd name="adj3" fmla="val 54150"/>
              <a:gd name="adj4" fmla="val -36533"/>
              <a:gd name="adj5" fmla="val 160377"/>
              <a:gd name="adj6" fmla="val -57666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RSB x1</a:t>
            </a:r>
            <a:endParaRPr lang="en-US" altLang="zh-CN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45" name="AutoShape 16"/>
          <p:cNvSpPr/>
          <p:nvPr>
            <p:custDataLst>
              <p:tags r:id="rId14"/>
            </p:custDataLst>
          </p:nvPr>
        </p:nvSpPr>
        <p:spPr bwMode="auto">
          <a:xfrm flipH="1">
            <a:off x="4582795" y="6082665"/>
            <a:ext cx="952500" cy="336550"/>
          </a:xfrm>
          <a:prstGeom prst="borderCallout2">
            <a:avLst>
              <a:gd name="adj1" fmla="val 51259"/>
              <a:gd name="adj2" fmla="val 100083"/>
              <a:gd name="adj3" fmla="val 51259"/>
              <a:gd name="adj4" fmla="val 115389"/>
              <a:gd name="adj5" fmla="val -87547"/>
              <a:gd name="adj6" fmla="val 125600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RSB x1</a:t>
            </a:r>
            <a:endParaRPr lang="en-US" altLang="zh-CN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46" name="AutoShape 16"/>
          <p:cNvSpPr/>
          <p:nvPr>
            <p:custDataLst>
              <p:tags r:id="rId15"/>
            </p:custDataLst>
          </p:nvPr>
        </p:nvSpPr>
        <p:spPr bwMode="auto">
          <a:xfrm flipH="1">
            <a:off x="6333490" y="4053205"/>
            <a:ext cx="952500" cy="336550"/>
          </a:xfrm>
          <a:prstGeom prst="borderCallout2">
            <a:avLst>
              <a:gd name="adj1" fmla="val 51259"/>
              <a:gd name="adj2" fmla="val 100083"/>
              <a:gd name="adj3" fmla="val 51259"/>
              <a:gd name="adj4" fmla="val 115389"/>
              <a:gd name="adj5" fmla="val -36037"/>
              <a:gd name="adj6" fmla="val 139733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RSB x1</a:t>
            </a:r>
            <a:endParaRPr lang="en-US" altLang="zh-CN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47" name="AutoShape 16"/>
          <p:cNvSpPr/>
          <p:nvPr>
            <p:custDataLst>
              <p:tags r:id="rId16"/>
            </p:custDataLst>
          </p:nvPr>
        </p:nvSpPr>
        <p:spPr bwMode="auto">
          <a:xfrm flipH="1">
            <a:off x="6390005" y="758190"/>
            <a:ext cx="970915" cy="336550"/>
          </a:xfrm>
          <a:prstGeom prst="borderCallout2">
            <a:avLst>
              <a:gd name="adj1" fmla="val 48490"/>
              <a:gd name="adj2" fmla="val 327"/>
              <a:gd name="adj3" fmla="val 51320"/>
              <a:gd name="adj4" fmla="val -17920"/>
              <a:gd name="adj5" fmla="val 353962"/>
              <a:gd name="adj6" fmla="val -62655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RSB x1</a:t>
            </a:r>
            <a:endParaRPr lang="en-US" altLang="zh-CN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49" name="圆角矩形标注 48"/>
          <p:cNvSpPr/>
          <p:nvPr>
            <p:custDataLst>
              <p:tags r:id="rId17"/>
            </p:custDataLst>
          </p:nvPr>
        </p:nvSpPr>
        <p:spPr>
          <a:xfrm>
            <a:off x="7360920" y="188595"/>
            <a:ext cx="1394460" cy="278765"/>
          </a:xfrm>
          <a:prstGeom prst="wedgeRoundRectCallout">
            <a:avLst>
              <a:gd name="adj1" fmla="val 14480"/>
              <a:gd name="adj2" fmla="val 98063"/>
              <a:gd name="adj3" fmla="val 16667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b="1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 M6×40 x8</a:t>
            </a:r>
            <a:endParaRPr lang="zh-CN" altLang="en-US" sz="1600" b="1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51" name="AutoShape 16"/>
          <p:cNvSpPr/>
          <p:nvPr>
            <p:custDataLst>
              <p:tags r:id="rId18"/>
            </p:custDataLst>
          </p:nvPr>
        </p:nvSpPr>
        <p:spPr bwMode="auto">
          <a:xfrm flipH="1">
            <a:off x="9159875" y="2193925"/>
            <a:ext cx="952500" cy="336550"/>
          </a:xfrm>
          <a:prstGeom prst="borderCallout2">
            <a:avLst>
              <a:gd name="adj1" fmla="val 51259"/>
              <a:gd name="adj2" fmla="val 100083"/>
              <a:gd name="adj3" fmla="val 51259"/>
              <a:gd name="adj4" fmla="val 115389"/>
              <a:gd name="adj5" fmla="val -255471"/>
              <a:gd name="adj6" fmla="val 97400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RSB x1</a:t>
            </a:r>
            <a:endParaRPr lang="en-US" altLang="zh-CN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53" name="AutoShape 16"/>
          <p:cNvSpPr/>
          <p:nvPr>
            <p:custDataLst>
              <p:tags r:id="rId19"/>
            </p:custDataLst>
          </p:nvPr>
        </p:nvSpPr>
        <p:spPr bwMode="auto">
          <a:xfrm flipH="1">
            <a:off x="9892665" y="130810"/>
            <a:ext cx="952500" cy="336550"/>
          </a:xfrm>
          <a:prstGeom prst="borderCallout2">
            <a:avLst>
              <a:gd name="adj1" fmla="val 51259"/>
              <a:gd name="adj2" fmla="val 100083"/>
              <a:gd name="adj3" fmla="val 51259"/>
              <a:gd name="adj4" fmla="val 115389"/>
              <a:gd name="adj5" fmla="val 348301"/>
              <a:gd name="adj6" fmla="val 142670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RSH x1</a:t>
            </a:r>
            <a:endParaRPr lang="en-US" altLang="zh-CN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4323080" y="699135"/>
            <a:ext cx="2821940" cy="233045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19620" y="4042410"/>
            <a:ext cx="2284730" cy="191833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23950" y="4022090"/>
            <a:ext cx="2312035" cy="1938655"/>
          </a:xfrm>
          <a:prstGeom prst="rect">
            <a:avLst/>
          </a:prstGeom>
        </p:spPr>
      </p:pic>
      <p:pic>
        <p:nvPicPr>
          <p:cNvPr id="34" name="图片 33"/>
          <p:cNvPicPr>
            <a:picLocks noChangeAspect="1"/>
          </p:cNvPicPr>
          <p:nvPr/>
        </p:nvPicPr>
        <p:blipFill>
          <a:blip r:embed="rId9"/>
          <a:srcRect l="15827" t="27803" r="20165" b="33907"/>
          <a:stretch>
            <a:fillRect/>
          </a:stretch>
        </p:blipFill>
        <p:spPr>
          <a:xfrm>
            <a:off x="9562465" y="4765675"/>
            <a:ext cx="1917065" cy="1195070"/>
          </a:xfrm>
          <a:prstGeom prst="ellipse">
            <a:avLst/>
          </a:prstGeom>
          <a:ln>
            <a:solidFill>
              <a:schemeClr val="accent1"/>
            </a:solidFill>
          </a:ln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10"/>
          <a:srcRect l="25857" t="30144" r="33734" b="36871"/>
          <a:stretch>
            <a:fillRect/>
          </a:stretch>
        </p:blipFill>
        <p:spPr>
          <a:xfrm>
            <a:off x="3796030" y="3755390"/>
            <a:ext cx="1523365" cy="962660"/>
          </a:xfrm>
          <a:prstGeom prst="ellipse">
            <a:avLst/>
          </a:prstGeom>
          <a:ln>
            <a:solidFill>
              <a:schemeClr val="accent1"/>
            </a:solidFill>
          </a:ln>
        </p:spPr>
      </p:pic>
      <p:pic>
        <p:nvPicPr>
          <p:cNvPr id="80" name="图片 79"/>
          <p:cNvPicPr>
            <a:picLocks noChangeAspect="1"/>
          </p:cNvPicPr>
          <p:nvPr/>
        </p:nvPicPr>
        <p:blipFill>
          <a:blip r:embed="rId11"/>
          <a:srcRect l="20637" t="19670" r="13203" b="21346"/>
          <a:stretch>
            <a:fillRect/>
          </a:stretch>
        </p:blipFill>
        <p:spPr>
          <a:xfrm>
            <a:off x="3792220" y="4907915"/>
            <a:ext cx="1396365" cy="871220"/>
          </a:xfrm>
          <a:prstGeom prst="ellipse">
            <a:avLst/>
          </a:prstGeom>
          <a:ln>
            <a:solidFill>
              <a:schemeClr val="accent1"/>
            </a:solidFill>
          </a:ln>
        </p:spPr>
      </p:pic>
      <p:sp>
        <p:nvSpPr>
          <p:cNvPr id="48" name="文本框 12"/>
          <p:cNvSpPr txBox="1"/>
          <p:nvPr/>
        </p:nvSpPr>
        <p:spPr>
          <a:xfrm>
            <a:off x="187325" y="2870200"/>
            <a:ext cx="395605" cy="206629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顶</a:t>
            </a:r>
          </a:p>
          <a:p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</a:t>
            </a:r>
          </a:p>
          <a:p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安</a:t>
            </a:r>
          </a:p>
          <a:p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装</a:t>
            </a:r>
          </a:p>
        </p:txBody>
      </p:sp>
      <p:sp>
        <p:nvSpPr>
          <p:cNvPr id="58" name="AutoShape 15"/>
          <p:cNvSpPr>
            <a:spLocks noChangeArrowheads="1"/>
          </p:cNvSpPr>
          <p:nvPr/>
        </p:nvSpPr>
        <p:spPr bwMode="auto">
          <a:xfrm>
            <a:off x="10361295" y="1870710"/>
            <a:ext cx="318770" cy="117475"/>
          </a:xfrm>
          <a:prstGeom prst="rightArrow">
            <a:avLst>
              <a:gd name="adj1" fmla="val 50000"/>
              <a:gd name="adj2" fmla="val 83364"/>
            </a:avLst>
          </a:prstGeom>
          <a:solidFill>
            <a:srgbClr val="CC9900"/>
          </a:solidFill>
          <a:ln w="9525">
            <a:solidFill>
              <a:srgbClr val="0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ea typeface="宋体" panose="02010600030101010101" pitchFamily="2" charset="-122"/>
            </a:endParaRPr>
          </a:p>
        </p:txBody>
      </p:sp>
      <p:sp>
        <p:nvSpPr>
          <p:cNvPr id="61" name="椭圆 60"/>
          <p:cNvSpPr/>
          <p:nvPr/>
        </p:nvSpPr>
        <p:spPr>
          <a:xfrm>
            <a:off x="4976495" y="843915"/>
            <a:ext cx="342900" cy="21145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2" name="图片 61"/>
          <p:cNvPicPr>
            <a:picLocks noChangeAspect="1"/>
          </p:cNvPicPr>
          <p:nvPr/>
        </p:nvPicPr>
        <p:blipFill>
          <a:blip r:embed="rId12"/>
          <a:srcRect l="6091" t="15892" r="9331" b="7927"/>
          <a:stretch>
            <a:fillRect/>
          </a:stretch>
        </p:blipFill>
        <p:spPr>
          <a:xfrm>
            <a:off x="1806575" y="798830"/>
            <a:ext cx="1987550" cy="1189355"/>
          </a:xfrm>
          <a:prstGeom prst="ellipse">
            <a:avLst/>
          </a:prstGeom>
          <a:ln>
            <a:solidFill>
              <a:schemeClr val="accent1"/>
            </a:solidFill>
          </a:ln>
        </p:spPr>
      </p:pic>
      <p:cxnSp>
        <p:nvCxnSpPr>
          <p:cNvPr id="64" name="直接连接符 63"/>
          <p:cNvCxnSpPr/>
          <p:nvPr/>
        </p:nvCxnSpPr>
        <p:spPr>
          <a:xfrm flipV="1">
            <a:off x="2146300" y="1560195"/>
            <a:ext cx="373380" cy="85725"/>
          </a:xfrm>
          <a:prstGeom prst="line">
            <a:avLst/>
          </a:prstGeom>
          <a:ln w="12700" cmpd="sng">
            <a:solidFill>
              <a:schemeClr val="accent1">
                <a:shade val="50000"/>
              </a:schemeClr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直接连接符 65"/>
          <p:cNvCxnSpPr>
            <a:stCxn id="61" idx="2"/>
            <a:endCxn id="62" idx="6"/>
          </p:cNvCxnSpPr>
          <p:nvPr/>
        </p:nvCxnSpPr>
        <p:spPr>
          <a:xfrm flipH="1">
            <a:off x="3794125" y="949960"/>
            <a:ext cx="1182370" cy="44386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9" name="图片 68"/>
          <p:cNvPicPr>
            <a:picLocks noChangeAspect="1"/>
          </p:cNvPicPr>
          <p:nvPr/>
        </p:nvPicPr>
        <p:blipFill>
          <a:blip r:embed="rId13"/>
          <a:srcRect l="13398" t="10444" r="15852" b="19709"/>
          <a:stretch>
            <a:fillRect/>
          </a:stretch>
        </p:blipFill>
        <p:spPr>
          <a:xfrm>
            <a:off x="7673975" y="843915"/>
            <a:ext cx="2002155" cy="1134110"/>
          </a:xfrm>
          <a:prstGeom prst="ellipse">
            <a:avLst/>
          </a:prstGeom>
          <a:ln>
            <a:solidFill>
              <a:schemeClr val="accent1"/>
            </a:solidFill>
          </a:ln>
        </p:spPr>
      </p:pic>
      <p:cxnSp>
        <p:nvCxnSpPr>
          <p:cNvPr id="71" name="直接连接符 70"/>
          <p:cNvCxnSpPr>
            <a:stCxn id="5" idx="6"/>
            <a:endCxn id="69" idx="1"/>
          </p:cNvCxnSpPr>
          <p:nvPr/>
        </p:nvCxnSpPr>
        <p:spPr>
          <a:xfrm>
            <a:off x="6443980" y="751840"/>
            <a:ext cx="1523365" cy="25844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圆角矩形标注 72"/>
          <p:cNvSpPr/>
          <p:nvPr/>
        </p:nvSpPr>
        <p:spPr>
          <a:xfrm>
            <a:off x="2146300" y="2281555"/>
            <a:ext cx="1546225" cy="278765"/>
          </a:xfrm>
          <a:prstGeom prst="wedgeRoundRectCallout">
            <a:avLst>
              <a:gd name="adj1" fmla="val -55874"/>
              <a:gd name="adj2" fmla="val -266400"/>
              <a:gd name="adj3" fmla="val 16667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b="1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 ST3.9x12</a:t>
            </a:r>
            <a:r>
              <a:rPr lang="zh-CN" altLang="en-US" sz="1400" b="1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（</a:t>
            </a:r>
            <a:r>
              <a:rPr lang="en-US" altLang="zh-CN" sz="1400" b="1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x10</a:t>
            </a:r>
            <a:r>
              <a:rPr lang="zh-CN" altLang="en-US" sz="1600" b="1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）</a:t>
            </a:r>
          </a:p>
        </p:txBody>
      </p:sp>
      <p:sp>
        <p:nvSpPr>
          <p:cNvPr id="74" name="圆角矩形标注 73"/>
          <p:cNvSpPr/>
          <p:nvPr/>
        </p:nvSpPr>
        <p:spPr>
          <a:xfrm>
            <a:off x="8348345" y="2259965"/>
            <a:ext cx="1394460" cy="278765"/>
          </a:xfrm>
          <a:prstGeom prst="wedgeRoundRectCallout">
            <a:avLst>
              <a:gd name="adj1" fmla="val -27049"/>
              <a:gd name="adj2" fmla="val -263211"/>
              <a:gd name="adj3" fmla="val 16667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b="1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 ST3.9x12</a:t>
            </a:r>
            <a:r>
              <a:rPr lang="zh-CN" altLang="en-US" sz="1400" b="1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（</a:t>
            </a:r>
            <a:r>
              <a:rPr lang="en-US" altLang="zh-CN" sz="1400" b="1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x8</a:t>
            </a:r>
            <a:r>
              <a:rPr lang="zh-CN" altLang="en-US" sz="1600" b="1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）</a:t>
            </a:r>
          </a:p>
        </p:txBody>
      </p:sp>
      <p:sp>
        <p:nvSpPr>
          <p:cNvPr id="78" name="AutoShape 16"/>
          <p:cNvSpPr/>
          <p:nvPr/>
        </p:nvSpPr>
        <p:spPr bwMode="auto">
          <a:xfrm flipH="1">
            <a:off x="2708030" y="3599815"/>
            <a:ext cx="1145149" cy="336550"/>
          </a:xfrm>
          <a:prstGeom prst="borderCallout2">
            <a:avLst>
              <a:gd name="adj1" fmla="val 48490"/>
              <a:gd name="adj2" fmla="val -184"/>
              <a:gd name="adj3" fmla="val 51320"/>
              <a:gd name="adj4" fmla="val -13653"/>
              <a:gd name="adj5" fmla="val 168490"/>
              <a:gd name="adj6" fmla="val -25745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RBL(x2)</a:t>
            </a:r>
            <a:endParaRPr lang="en-US" altLang="zh-CN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82" name="椭圆 81"/>
          <p:cNvSpPr/>
          <p:nvPr/>
        </p:nvSpPr>
        <p:spPr>
          <a:xfrm>
            <a:off x="2277110" y="4599305"/>
            <a:ext cx="367030" cy="24828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83" name="直接连接符 82"/>
          <p:cNvCxnSpPr>
            <a:stCxn id="82" idx="5"/>
            <a:endCxn id="80" idx="2"/>
          </p:cNvCxnSpPr>
          <p:nvPr/>
        </p:nvCxnSpPr>
        <p:spPr>
          <a:xfrm>
            <a:off x="2590165" y="4811395"/>
            <a:ext cx="1202055" cy="53213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直接连接符 94"/>
          <p:cNvCxnSpPr>
            <a:stCxn id="35" idx="5"/>
            <a:endCxn id="34" idx="2"/>
          </p:cNvCxnSpPr>
          <p:nvPr/>
        </p:nvCxnSpPr>
        <p:spPr>
          <a:xfrm>
            <a:off x="8486775" y="4811395"/>
            <a:ext cx="1075690" cy="55181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AutoShape 15"/>
          <p:cNvSpPr>
            <a:spLocks noChangeArrowheads="1"/>
          </p:cNvSpPr>
          <p:nvPr/>
        </p:nvSpPr>
        <p:spPr bwMode="auto">
          <a:xfrm>
            <a:off x="6036310" y="5099685"/>
            <a:ext cx="318770" cy="117475"/>
          </a:xfrm>
          <a:prstGeom prst="rightArrow">
            <a:avLst>
              <a:gd name="adj1" fmla="val 50000"/>
              <a:gd name="adj2" fmla="val 83364"/>
            </a:avLst>
          </a:prstGeom>
          <a:solidFill>
            <a:srgbClr val="CC9900"/>
          </a:solidFill>
          <a:ln w="9525">
            <a:solidFill>
              <a:srgbClr val="0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ea typeface="宋体" panose="02010600030101010101" pitchFamily="2" charset="-122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6118860" y="657225"/>
            <a:ext cx="325120" cy="18859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AutoShape 16"/>
          <p:cNvSpPr/>
          <p:nvPr/>
        </p:nvSpPr>
        <p:spPr bwMode="auto">
          <a:xfrm flipH="1">
            <a:off x="3147646" y="5795010"/>
            <a:ext cx="1175434" cy="336550"/>
          </a:xfrm>
          <a:prstGeom prst="borderCallout2">
            <a:avLst>
              <a:gd name="adj1" fmla="val 48490"/>
              <a:gd name="adj2" fmla="val -184"/>
              <a:gd name="adj3" fmla="val 51320"/>
              <a:gd name="adj4" fmla="val -13653"/>
              <a:gd name="adj5" fmla="val -92772"/>
              <a:gd name="adj6" fmla="val -33081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RBL(x4)</a:t>
            </a:r>
            <a:endParaRPr lang="en-US" altLang="zh-CN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9" name="AutoShape 16"/>
          <p:cNvSpPr/>
          <p:nvPr/>
        </p:nvSpPr>
        <p:spPr bwMode="auto">
          <a:xfrm flipH="1">
            <a:off x="5098414" y="4559300"/>
            <a:ext cx="1276008" cy="336550"/>
          </a:xfrm>
          <a:prstGeom prst="borderCallout2">
            <a:avLst>
              <a:gd name="adj1" fmla="val 51259"/>
              <a:gd name="adj2" fmla="val 100083"/>
              <a:gd name="adj3" fmla="val 51259"/>
              <a:gd name="adj4" fmla="val 115389"/>
              <a:gd name="adj5" fmla="val -90566"/>
              <a:gd name="adj6" fmla="val 128160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RBLC(x2)</a:t>
            </a:r>
            <a:endParaRPr lang="en-US" altLang="zh-CN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2779395" y="4505325"/>
            <a:ext cx="343535" cy="24320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1" name="直接连接符 10"/>
          <p:cNvCxnSpPr>
            <a:stCxn id="10" idx="7"/>
            <a:endCxn id="7" idx="2"/>
          </p:cNvCxnSpPr>
          <p:nvPr/>
        </p:nvCxnSpPr>
        <p:spPr>
          <a:xfrm flipV="1">
            <a:off x="3072765" y="4236720"/>
            <a:ext cx="723265" cy="30416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椭圆 34"/>
          <p:cNvSpPr/>
          <p:nvPr/>
        </p:nvSpPr>
        <p:spPr>
          <a:xfrm>
            <a:off x="8193405" y="4599305"/>
            <a:ext cx="343535" cy="24828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AutoShape 16"/>
          <p:cNvSpPr/>
          <p:nvPr/>
        </p:nvSpPr>
        <p:spPr bwMode="auto">
          <a:xfrm flipH="1">
            <a:off x="10473055" y="4359910"/>
            <a:ext cx="1378976" cy="336550"/>
          </a:xfrm>
          <a:prstGeom prst="borderCallout2">
            <a:avLst>
              <a:gd name="adj1" fmla="val 51259"/>
              <a:gd name="adj2" fmla="val 100083"/>
              <a:gd name="adj3" fmla="val 51259"/>
              <a:gd name="adj4" fmla="val 115389"/>
              <a:gd name="adj5" fmla="val 189114"/>
              <a:gd name="adj6" fmla="val 120795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RBH.B(x4)</a:t>
            </a:r>
            <a:endParaRPr lang="en-US" altLang="zh-CN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4" name="Text Box 7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0" y="0"/>
            <a:ext cx="5928360" cy="461552"/>
          </a:xfrm>
          <a:prstGeom prst="rect">
            <a:avLst/>
          </a:prstGeom>
          <a:solidFill>
            <a:srgbClr val="E7E6E6"/>
          </a:solidFill>
          <a:ln>
            <a:noFill/>
          </a:ln>
        </p:spPr>
        <p:txBody>
          <a:bodyPr wrap="square" lIns="91328" tIns="45664" rIns="91328" bIns="4566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Ⅲ</a:t>
            </a:r>
            <a:r>
              <a:rPr lang="ru-RU" altLang="zh-CN" sz="2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.</a:t>
            </a:r>
            <a:r>
              <a:rPr lang="ru-RU" altLang="zh-CN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И</a:t>
            </a:r>
            <a:r>
              <a:rPr lang="ru-RU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нструкция по установке</a:t>
            </a:r>
            <a:r>
              <a:rPr lang="ru-RU" sz="2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lang="en-US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(</a:t>
            </a:r>
            <a:r>
              <a:rPr lang="ru-RU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крыша 2)</a:t>
            </a:r>
            <a:endParaRPr lang="zh-CN" altLang="en-US" sz="2400" b="1" dirty="0" smtClean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3" name="矩形 2"/>
          <p:cNvSpPr/>
          <p:nvPr>
            <p:custDataLst>
              <p:tags r:id="rId4"/>
            </p:custDataLst>
          </p:nvPr>
        </p:nvSpPr>
        <p:spPr>
          <a:xfrm>
            <a:off x="131445" y="845820"/>
            <a:ext cx="507365" cy="575818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mongolianVert" rtlCol="0" anchor="ctr"/>
          <a:lstStyle/>
          <a:p>
            <a:pPr algn="ctr"/>
            <a:r>
              <a:rPr lang="ru-RU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УСТАНОВКА  КРЫШИ</a:t>
            </a:r>
            <a:endParaRPr lang="zh-CN" altLang="en-US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图片 9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22350" y="1747203"/>
            <a:ext cx="3739535" cy="3600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8" name="文本框 12"/>
          <p:cNvSpPr txBox="1"/>
          <p:nvPr/>
        </p:nvSpPr>
        <p:spPr>
          <a:xfrm>
            <a:off x="187325" y="2870200"/>
            <a:ext cx="395605" cy="206629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顶</a:t>
            </a:r>
          </a:p>
          <a:p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</a:t>
            </a:r>
          </a:p>
          <a:p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安</a:t>
            </a:r>
          </a:p>
          <a:p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装</a:t>
            </a:r>
          </a:p>
        </p:txBody>
      </p:sp>
      <p:sp>
        <p:nvSpPr>
          <p:cNvPr id="4" name="Text Box 7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0" y="0"/>
            <a:ext cx="5859780" cy="461552"/>
          </a:xfrm>
          <a:prstGeom prst="rect">
            <a:avLst/>
          </a:prstGeom>
          <a:solidFill>
            <a:srgbClr val="E7E6E6"/>
          </a:solidFill>
          <a:ln>
            <a:noFill/>
          </a:ln>
        </p:spPr>
        <p:txBody>
          <a:bodyPr wrap="square" lIns="91328" tIns="45664" rIns="91328" bIns="4566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Ⅲ</a:t>
            </a:r>
            <a:r>
              <a:rPr lang="ru-RU" altLang="zh-CN" sz="2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.</a:t>
            </a:r>
            <a:r>
              <a:rPr lang="ru-RU" altLang="zh-CN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И</a:t>
            </a:r>
            <a:r>
              <a:rPr lang="ru-RU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нструкция по установке</a:t>
            </a:r>
            <a:r>
              <a:rPr lang="ru-RU" sz="2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lang="en-US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(</a:t>
            </a:r>
            <a:r>
              <a:rPr lang="ru-RU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крыша 3)</a:t>
            </a:r>
            <a:endParaRPr lang="zh-CN" altLang="en-US" sz="2400" b="1" dirty="0" smtClean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3" name="矩形 2"/>
          <p:cNvSpPr/>
          <p:nvPr>
            <p:custDataLst>
              <p:tags r:id="rId3"/>
            </p:custDataLst>
          </p:nvPr>
        </p:nvSpPr>
        <p:spPr>
          <a:xfrm>
            <a:off x="131445" y="845820"/>
            <a:ext cx="507365" cy="575818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mongolianVert" rtlCol="0" anchor="ctr"/>
          <a:lstStyle/>
          <a:p>
            <a:pPr algn="ctr"/>
            <a:r>
              <a:rPr lang="ru-RU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УСТАНОВКА  КРЫШИ</a:t>
            </a:r>
            <a:endParaRPr lang="zh-CN" altLang="en-US" dirty="0"/>
          </a:p>
        </p:txBody>
      </p:sp>
      <p:sp>
        <p:nvSpPr>
          <p:cNvPr id="5" name="椭圆 4"/>
          <p:cNvSpPr/>
          <p:nvPr>
            <p:custDataLst>
              <p:tags r:id="rId4"/>
            </p:custDataLst>
          </p:nvPr>
        </p:nvSpPr>
        <p:spPr>
          <a:xfrm>
            <a:off x="2754630" y="2241550"/>
            <a:ext cx="507365" cy="37909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" name="图片 101"/>
          <p:cNvPicPr>
            <a:picLocks noChangeAspect="1"/>
          </p:cNvPicPr>
          <p:nvPr/>
        </p:nvPicPr>
        <p:blipFill>
          <a:blip r:embed="rId10"/>
          <a:srcRect l="2081" r="1608" b="2007"/>
          <a:stretch>
            <a:fillRect/>
          </a:stretch>
        </p:blipFill>
        <p:spPr>
          <a:xfrm>
            <a:off x="5201285" y="594995"/>
            <a:ext cx="5393146" cy="5400000"/>
          </a:xfrm>
          <a:prstGeom prst="ellipse">
            <a:avLst/>
          </a:prstGeom>
          <a:noFill/>
          <a:ln w="9525">
            <a:noFill/>
          </a:ln>
        </p:spPr>
      </p:pic>
      <p:sp>
        <p:nvSpPr>
          <p:cNvPr id="36" name="AutoShape 16"/>
          <p:cNvSpPr/>
          <p:nvPr>
            <p:custDataLst>
              <p:tags r:id="rId5"/>
            </p:custDataLst>
          </p:nvPr>
        </p:nvSpPr>
        <p:spPr bwMode="auto">
          <a:xfrm flipH="1">
            <a:off x="10594340" y="2241550"/>
            <a:ext cx="1363198" cy="615950"/>
          </a:xfrm>
          <a:prstGeom prst="borderCallout2">
            <a:avLst>
              <a:gd name="adj1" fmla="val 51259"/>
              <a:gd name="adj2" fmla="val 100083"/>
              <a:gd name="adj3" fmla="val 51259"/>
              <a:gd name="adj4" fmla="val 115389"/>
              <a:gd name="adj5" fmla="val 182490"/>
              <a:gd name="adj6" fmla="val 303552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zh-CN" sz="1600" b="1" kern="0" dirty="0" smtClean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Стержень с резьбой </a:t>
            </a:r>
            <a:r>
              <a:rPr lang="en-US" altLang="zh-CN" sz="1600" b="1" kern="0" dirty="0" smtClean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X1</a:t>
            </a:r>
          </a:p>
        </p:txBody>
      </p:sp>
      <p:sp>
        <p:nvSpPr>
          <p:cNvPr id="2" name="AutoShape 16"/>
          <p:cNvSpPr/>
          <p:nvPr>
            <p:custDataLst>
              <p:tags r:id="rId6"/>
            </p:custDataLst>
          </p:nvPr>
        </p:nvSpPr>
        <p:spPr bwMode="auto">
          <a:xfrm flipH="1">
            <a:off x="10769600" y="3660140"/>
            <a:ext cx="883285" cy="336550"/>
          </a:xfrm>
          <a:prstGeom prst="borderCallout2">
            <a:avLst>
              <a:gd name="adj1" fmla="val 51259"/>
              <a:gd name="adj2" fmla="val 100083"/>
              <a:gd name="adj3" fmla="val 51259"/>
              <a:gd name="adj4" fmla="val 115389"/>
              <a:gd name="adj5" fmla="val 225849"/>
              <a:gd name="adj6" fmla="val 258447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RS2</a:t>
            </a:r>
            <a:endParaRPr lang="en-US" altLang="zh-CN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6" name="AutoShape 16"/>
          <p:cNvSpPr/>
          <p:nvPr>
            <p:custDataLst>
              <p:tags r:id="rId7"/>
            </p:custDataLst>
          </p:nvPr>
        </p:nvSpPr>
        <p:spPr bwMode="auto">
          <a:xfrm flipH="1">
            <a:off x="10236200" y="1179830"/>
            <a:ext cx="1247140" cy="336550"/>
          </a:xfrm>
          <a:prstGeom prst="borderCallout2">
            <a:avLst>
              <a:gd name="adj1" fmla="val 51259"/>
              <a:gd name="adj2" fmla="val 100083"/>
              <a:gd name="adj3" fmla="val 51259"/>
              <a:gd name="adj4" fmla="val 115389"/>
              <a:gd name="adj5" fmla="val 439245"/>
              <a:gd name="adj6" fmla="val 297912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M6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(x6)</a:t>
            </a:r>
            <a:endParaRPr lang="en-US" altLang="zh-CN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cxnSp>
        <p:nvCxnSpPr>
          <p:cNvPr id="7" name="直接连接符 6"/>
          <p:cNvCxnSpPr>
            <a:stCxn id="5" idx="6"/>
            <a:endCxn id="102" idx="2"/>
          </p:cNvCxnSpPr>
          <p:nvPr/>
        </p:nvCxnSpPr>
        <p:spPr>
          <a:xfrm>
            <a:off x="3261995" y="2431415"/>
            <a:ext cx="1939290" cy="863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图片 101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941070" y="3594100"/>
            <a:ext cx="2383507" cy="1980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676958" y="326073"/>
            <a:ext cx="2411089" cy="1980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0" name="图片 99"/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>
            <a:off x="564515" y="796925"/>
            <a:ext cx="2274015" cy="1980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" name="图片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9" cstate="print"/>
          <a:stretch>
            <a:fillRect/>
          </a:stretch>
        </p:blipFill>
        <p:spPr>
          <a:xfrm>
            <a:off x="2995295" y="796925"/>
            <a:ext cx="2084705" cy="1278255"/>
          </a:xfrm>
          <a:prstGeom prst="ellipse">
            <a:avLst/>
          </a:prstGeom>
        </p:spPr>
      </p:pic>
      <p:sp>
        <p:nvSpPr>
          <p:cNvPr id="65" name="AutoShape 15"/>
          <p:cNvSpPr>
            <a:spLocks noChangeArrowheads="1"/>
          </p:cNvSpPr>
          <p:nvPr/>
        </p:nvSpPr>
        <p:spPr bwMode="auto">
          <a:xfrm>
            <a:off x="5676900" y="1575435"/>
            <a:ext cx="318770" cy="117475"/>
          </a:xfrm>
          <a:prstGeom prst="rightArrow">
            <a:avLst>
              <a:gd name="adj1" fmla="val 50000"/>
              <a:gd name="adj2" fmla="val 83364"/>
            </a:avLst>
          </a:prstGeom>
          <a:solidFill>
            <a:srgbClr val="CC9900"/>
          </a:solidFill>
          <a:ln w="9525">
            <a:solidFill>
              <a:srgbClr val="0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ea typeface="宋体" panose="02010600030101010101" pitchFamily="2" charset="-122"/>
            </a:endParaRPr>
          </a:p>
        </p:txBody>
      </p:sp>
      <p:sp>
        <p:nvSpPr>
          <p:cNvPr id="101" name="AutoShape 15"/>
          <p:cNvSpPr>
            <a:spLocks noChangeArrowheads="1"/>
          </p:cNvSpPr>
          <p:nvPr/>
        </p:nvSpPr>
        <p:spPr bwMode="auto">
          <a:xfrm>
            <a:off x="11256010" y="1692910"/>
            <a:ext cx="318770" cy="117475"/>
          </a:xfrm>
          <a:prstGeom prst="rightArrow">
            <a:avLst>
              <a:gd name="adj1" fmla="val 50000"/>
              <a:gd name="adj2" fmla="val 83364"/>
            </a:avLst>
          </a:prstGeom>
          <a:solidFill>
            <a:srgbClr val="CC9900"/>
          </a:solidFill>
          <a:ln w="9525">
            <a:solidFill>
              <a:srgbClr val="0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ea typeface="宋体" panose="02010600030101010101" pitchFamily="2" charset="-122"/>
            </a:endParaRPr>
          </a:p>
        </p:txBody>
      </p:sp>
      <p:sp>
        <p:nvSpPr>
          <p:cNvPr id="4" name="AutoShape 16"/>
          <p:cNvSpPr/>
          <p:nvPr/>
        </p:nvSpPr>
        <p:spPr bwMode="auto">
          <a:xfrm flipH="1">
            <a:off x="4407535" y="567690"/>
            <a:ext cx="1541780" cy="336550"/>
          </a:xfrm>
          <a:prstGeom prst="borderCallout2">
            <a:avLst>
              <a:gd name="adj1" fmla="val 51259"/>
              <a:gd name="adj2" fmla="val 100083"/>
              <a:gd name="adj3" fmla="val 51259"/>
              <a:gd name="adj4" fmla="val 115389"/>
              <a:gd name="adj5" fmla="val 168490"/>
              <a:gd name="adj6" fmla="val 125945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P1</a:t>
            </a:r>
            <a:r>
              <a:rPr lang="en-US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.R2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(x2)</a:t>
            </a:r>
            <a:endParaRPr lang="en-US" altLang="zh-CN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1750695" y="1692910"/>
            <a:ext cx="415925" cy="22098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9" name="直接连接符 8"/>
          <p:cNvCxnSpPr>
            <a:stCxn id="8" idx="6"/>
            <a:endCxn id="7" idx="2"/>
          </p:cNvCxnSpPr>
          <p:nvPr/>
        </p:nvCxnSpPr>
        <p:spPr>
          <a:xfrm flipV="1">
            <a:off x="2166620" y="1436370"/>
            <a:ext cx="828675" cy="36703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AutoShape 16"/>
          <p:cNvSpPr/>
          <p:nvPr>
            <p:custDataLst>
              <p:tags r:id="rId3"/>
            </p:custDataLst>
          </p:nvPr>
        </p:nvSpPr>
        <p:spPr bwMode="auto">
          <a:xfrm flipH="1">
            <a:off x="4407535" y="2245360"/>
            <a:ext cx="1175580" cy="336550"/>
          </a:xfrm>
          <a:prstGeom prst="borderCallout2">
            <a:avLst>
              <a:gd name="adj1" fmla="val 51259"/>
              <a:gd name="adj2" fmla="val 100083"/>
              <a:gd name="adj3" fmla="val 51259"/>
              <a:gd name="adj4" fmla="val 110902"/>
              <a:gd name="adj5" fmla="val -201698"/>
              <a:gd name="adj6" fmla="val 101673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RBH.B</a:t>
            </a:r>
            <a:endParaRPr lang="en-US" altLang="zh-CN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10" name="AutoShape 16"/>
          <p:cNvSpPr/>
          <p:nvPr>
            <p:custDataLst>
              <p:tags r:id="rId4"/>
            </p:custDataLst>
          </p:nvPr>
        </p:nvSpPr>
        <p:spPr bwMode="auto">
          <a:xfrm flipH="1">
            <a:off x="2725614" y="2248535"/>
            <a:ext cx="821495" cy="336550"/>
          </a:xfrm>
          <a:prstGeom prst="borderCallout2">
            <a:avLst>
              <a:gd name="adj1" fmla="val 48490"/>
              <a:gd name="adj2" fmla="val -184"/>
              <a:gd name="adj3" fmla="val 51320"/>
              <a:gd name="adj4" fmla="val -13653"/>
              <a:gd name="adj5" fmla="val -127547"/>
              <a:gd name="adj6" fmla="val -23563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RBL</a:t>
            </a:r>
            <a:endParaRPr lang="en-US" altLang="zh-CN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20"/>
          <a:srcRect l="15795" t="24157" r="18505" b="23811"/>
          <a:stretch>
            <a:fillRect/>
          </a:stretch>
        </p:blipFill>
        <p:spPr>
          <a:xfrm>
            <a:off x="6497955" y="980440"/>
            <a:ext cx="1934845" cy="1325880"/>
          </a:xfrm>
          <a:prstGeom prst="ellipse">
            <a:avLst/>
          </a:prstGeom>
          <a:ln>
            <a:solidFill>
              <a:schemeClr val="accent1"/>
            </a:solidFill>
          </a:ln>
        </p:spPr>
      </p:pic>
      <p:sp>
        <p:nvSpPr>
          <p:cNvPr id="14" name="椭圆 13"/>
          <p:cNvSpPr/>
          <p:nvPr/>
        </p:nvSpPr>
        <p:spPr>
          <a:xfrm>
            <a:off x="9794875" y="1067435"/>
            <a:ext cx="347980" cy="22098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5" name="直接连接符 14"/>
          <p:cNvCxnSpPr>
            <a:stCxn id="14" idx="2"/>
            <a:endCxn id="12" idx="6"/>
          </p:cNvCxnSpPr>
          <p:nvPr/>
        </p:nvCxnSpPr>
        <p:spPr>
          <a:xfrm flipH="1">
            <a:off x="8432800" y="1177925"/>
            <a:ext cx="1362075" cy="46545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AutoShape 16"/>
          <p:cNvSpPr/>
          <p:nvPr>
            <p:custDataLst>
              <p:tags r:id="rId5"/>
            </p:custDataLst>
          </p:nvPr>
        </p:nvSpPr>
        <p:spPr bwMode="auto">
          <a:xfrm flipH="1">
            <a:off x="5987561" y="730885"/>
            <a:ext cx="926953" cy="336550"/>
          </a:xfrm>
          <a:prstGeom prst="borderCallout2">
            <a:avLst>
              <a:gd name="adj1" fmla="val 48490"/>
              <a:gd name="adj2" fmla="val -184"/>
              <a:gd name="adj3" fmla="val 51320"/>
              <a:gd name="adj4" fmla="val -13653"/>
              <a:gd name="adj5" fmla="val 225660"/>
              <a:gd name="adj6" fmla="val -42507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RPB</a:t>
            </a:r>
            <a:endParaRPr lang="en-US" altLang="zh-CN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17" name="AutoShape 16"/>
          <p:cNvSpPr/>
          <p:nvPr/>
        </p:nvSpPr>
        <p:spPr bwMode="auto">
          <a:xfrm flipH="1">
            <a:off x="7809865" y="460375"/>
            <a:ext cx="1200150" cy="336550"/>
          </a:xfrm>
          <a:prstGeom prst="borderCallout2">
            <a:avLst>
              <a:gd name="adj1" fmla="val 51259"/>
              <a:gd name="adj2" fmla="val 100083"/>
              <a:gd name="adj3" fmla="val 51259"/>
              <a:gd name="adj4" fmla="val 115389"/>
              <a:gd name="adj5" fmla="val 282264"/>
              <a:gd name="adj6" fmla="val 114550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P1</a:t>
            </a:r>
            <a:r>
              <a:rPr lang="en-US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.R2</a:t>
            </a:r>
            <a:endParaRPr lang="en-US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3" name="圆角矩形标注 2"/>
          <p:cNvSpPr/>
          <p:nvPr>
            <p:custDataLst>
              <p:tags r:id="rId6"/>
            </p:custDataLst>
          </p:nvPr>
        </p:nvSpPr>
        <p:spPr>
          <a:xfrm>
            <a:off x="2259623" y="789940"/>
            <a:ext cx="1065237" cy="278765"/>
          </a:xfrm>
          <a:prstGeom prst="wedgeRoundRectCallout">
            <a:avLst>
              <a:gd name="adj1" fmla="val 111852"/>
              <a:gd name="adj2" fmla="val 98974"/>
              <a:gd name="adj3" fmla="val 16667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zh-CN" sz="1400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вставить</a:t>
            </a:r>
            <a:endParaRPr lang="en-US" altLang="zh-CN" sz="1400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2" name="Text Box 7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0" y="0"/>
            <a:ext cx="5737860" cy="461552"/>
          </a:xfrm>
          <a:prstGeom prst="rect">
            <a:avLst/>
          </a:prstGeom>
          <a:solidFill>
            <a:srgbClr val="E7E6E6"/>
          </a:solidFill>
          <a:ln>
            <a:noFill/>
          </a:ln>
        </p:spPr>
        <p:txBody>
          <a:bodyPr wrap="square" lIns="91328" tIns="45664" rIns="91328" bIns="4566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Ⅲ</a:t>
            </a:r>
            <a:r>
              <a:rPr lang="ru-RU" altLang="zh-CN" sz="2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.</a:t>
            </a:r>
            <a:r>
              <a:rPr lang="ru-RU" altLang="zh-CN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И</a:t>
            </a:r>
            <a:r>
              <a:rPr lang="ru-RU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нструкция по установке</a:t>
            </a:r>
            <a:r>
              <a:rPr lang="ru-RU" sz="2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lang="en-US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(</a:t>
            </a:r>
            <a:r>
              <a:rPr lang="ru-RU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крыша 4)</a:t>
            </a:r>
            <a:endParaRPr lang="zh-CN" altLang="en-US" sz="2400" b="1" dirty="0" smtClean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5" name="矩形 4"/>
          <p:cNvSpPr/>
          <p:nvPr>
            <p:custDataLst>
              <p:tags r:id="rId8"/>
            </p:custDataLst>
          </p:nvPr>
        </p:nvSpPr>
        <p:spPr>
          <a:xfrm>
            <a:off x="9525" y="789940"/>
            <a:ext cx="507365" cy="575818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mongolianVert" rtlCol="0" anchor="ctr"/>
          <a:lstStyle/>
          <a:p>
            <a:pPr algn="ctr"/>
            <a:r>
              <a:rPr lang="ru-RU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УСТАНОВКА  КРЫШИ</a:t>
            </a:r>
            <a:endParaRPr lang="zh-CN" altLang="en-US" dirty="0"/>
          </a:p>
        </p:txBody>
      </p:sp>
      <p:sp>
        <p:nvSpPr>
          <p:cNvPr id="20" name="椭圆 19"/>
          <p:cNvSpPr/>
          <p:nvPr>
            <p:custDataLst>
              <p:tags r:id="rId9"/>
            </p:custDataLst>
          </p:nvPr>
        </p:nvSpPr>
        <p:spPr>
          <a:xfrm>
            <a:off x="2232025" y="4007485"/>
            <a:ext cx="415925" cy="22098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2" name="直接连接符 21"/>
          <p:cNvCxnSpPr>
            <a:stCxn id="20" idx="6"/>
          </p:cNvCxnSpPr>
          <p:nvPr>
            <p:custDataLst>
              <p:tags r:id="rId10"/>
            </p:custDataLst>
          </p:nvPr>
        </p:nvCxnSpPr>
        <p:spPr>
          <a:xfrm flipV="1">
            <a:off x="2647950" y="3773805"/>
            <a:ext cx="1722120" cy="34417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图片 22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4267200" y="2752090"/>
            <a:ext cx="4521291" cy="2880000"/>
          </a:xfrm>
          <a:prstGeom prst="ellipse">
            <a:avLst/>
          </a:prstGeom>
          <a:noFill/>
          <a:ln w="9525">
            <a:noFill/>
          </a:ln>
        </p:spPr>
      </p:pic>
      <p:sp>
        <p:nvSpPr>
          <p:cNvPr id="27" name="椭圆 26"/>
          <p:cNvSpPr/>
          <p:nvPr/>
        </p:nvSpPr>
        <p:spPr>
          <a:xfrm>
            <a:off x="4267200" y="2783205"/>
            <a:ext cx="4535170" cy="2790825"/>
          </a:xfrm>
          <a:prstGeom prst="ellipse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AutoShape 16"/>
          <p:cNvSpPr/>
          <p:nvPr>
            <p:custDataLst>
              <p:tags r:id="rId11"/>
            </p:custDataLst>
          </p:nvPr>
        </p:nvSpPr>
        <p:spPr bwMode="auto">
          <a:xfrm flipH="1">
            <a:off x="9152255" y="3670935"/>
            <a:ext cx="913765" cy="336550"/>
          </a:xfrm>
          <a:prstGeom prst="borderCallout2">
            <a:avLst>
              <a:gd name="adj1" fmla="val 51259"/>
              <a:gd name="adj2" fmla="val 100083"/>
              <a:gd name="adj3" fmla="val 51259"/>
              <a:gd name="adj4" fmla="val 115389"/>
              <a:gd name="adj5" fmla="val 203018"/>
              <a:gd name="adj6" fmla="val 235692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RS2</a:t>
            </a:r>
            <a:endParaRPr lang="en-US" altLang="zh-CN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30" name="AutoShape 16"/>
          <p:cNvSpPr/>
          <p:nvPr>
            <p:custDataLst>
              <p:tags r:id="rId12"/>
            </p:custDataLst>
          </p:nvPr>
        </p:nvSpPr>
        <p:spPr bwMode="auto">
          <a:xfrm flipH="1">
            <a:off x="9211308" y="3152140"/>
            <a:ext cx="2165937" cy="336550"/>
          </a:xfrm>
          <a:prstGeom prst="borderCallout2">
            <a:avLst>
              <a:gd name="adj1" fmla="val 51259"/>
              <a:gd name="adj2" fmla="val 100083"/>
              <a:gd name="adj3" fmla="val 51259"/>
              <a:gd name="adj4" fmla="val 115389"/>
              <a:gd name="adj5" fmla="val 370073"/>
              <a:gd name="adj6" fmla="val 222137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zh-CN" sz="1600" b="1" kern="0" dirty="0" smtClean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Стержень  с резьбой </a:t>
            </a:r>
            <a:r>
              <a:rPr lang="en-US" altLang="zh-CN" sz="1600" b="1" kern="0" dirty="0" smtClean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X1</a:t>
            </a:r>
          </a:p>
        </p:txBody>
      </p:sp>
      <p:sp>
        <p:nvSpPr>
          <p:cNvPr id="34" name="AutoShape 16"/>
          <p:cNvSpPr/>
          <p:nvPr>
            <p:custDataLst>
              <p:tags r:id="rId13"/>
            </p:custDataLst>
          </p:nvPr>
        </p:nvSpPr>
        <p:spPr bwMode="auto">
          <a:xfrm flipH="1">
            <a:off x="9010015" y="2633345"/>
            <a:ext cx="1055370" cy="336550"/>
          </a:xfrm>
          <a:prstGeom prst="borderCallout2">
            <a:avLst>
              <a:gd name="adj1" fmla="val 51259"/>
              <a:gd name="adj2" fmla="val 100083"/>
              <a:gd name="adj3" fmla="val 51259"/>
              <a:gd name="adj4" fmla="val 115389"/>
              <a:gd name="adj5" fmla="val 359433"/>
              <a:gd name="adj6" fmla="val 331528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M6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(x6)</a:t>
            </a:r>
            <a:endParaRPr lang="en-US" altLang="zh-CN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图片 10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737793" y="1017905"/>
            <a:ext cx="3450857" cy="2880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3934143" y="1168400"/>
            <a:ext cx="3441356" cy="2880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16573" y="1017905"/>
            <a:ext cx="3418078" cy="2880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8" name="图片 37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436870" y="4644390"/>
            <a:ext cx="1938655" cy="2056765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14"/>
          <a:srcRect l="20794" t="25077" r="6690" b="25077"/>
          <a:stretch>
            <a:fillRect/>
          </a:stretch>
        </p:blipFill>
        <p:spPr>
          <a:xfrm>
            <a:off x="2906395" y="5077460"/>
            <a:ext cx="1706245" cy="1336040"/>
          </a:xfrm>
          <a:prstGeom prst="ellipse">
            <a:avLst/>
          </a:prstGeom>
          <a:ln>
            <a:solidFill>
              <a:schemeClr val="accent1"/>
            </a:solidFill>
          </a:ln>
        </p:spPr>
      </p:pic>
      <p:sp>
        <p:nvSpPr>
          <p:cNvPr id="102" name="AutoShape 15"/>
          <p:cNvSpPr>
            <a:spLocks noChangeArrowheads="1"/>
          </p:cNvSpPr>
          <p:nvPr/>
        </p:nvSpPr>
        <p:spPr bwMode="auto">
          <a:xfrm>
            <a:off x="3773170" y="2375535"/>
            <a:ext cx="318770" cy="117475"/>
          </a:xfrm>
          <a:prstGeom prst="rightArrow">
            <a:avLst>
              <a:gd name="adj1" fmla="val 50000"/>
              <a:gd name="adj2" fmla="val 83364"/>
            </a:avLst>
          </a:prstGeom>
          <a:solidFill>
            <a:srgbClr val="CC9900"/>
          </a:solidFill>
          <a:ln w="9525">
            <a:solidFill>
              <a:srgbClr val="0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ea typeface="宋体" panose="02010600030101010101" pitchFamily="2" charset="-122"/>
            </a:endParaRPr>
          </a:p>
        </p:txBody>
      </p:sp>
      <p:sp>
        <p:nvSpPr>
          <p:cNvPr id="103" name="AutoShape 16"/>
          <p:cNvSpPr/>
          <p:nvPr/>
        </p:nvSpPr>
        <p:spPr bwMode="auto">
          <a:xfrm flipH="1">
            <a:off x="3101975" y="906780"/>
            <a:ext cx="1315720" cy="336550"/>
          </a:xfrm>
          <a:prstGeom prst="borderCallout2">
            <a:avLst>
              <a:gd name="adj1" fmla="val 51259"/>
              <a:gd name="adj2" fmla="val 100083"/>
              <a:gd name="adj3" fmla="val 51259"/>
              <a:gd name="adj4" fmla="val 115389"/>
              <a:gd name="adj5" fmla="val 262830"/>
              <a:gd name="adj6" fmla="val 117422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P1.R2(x2)</a:t>
            </a:r>
            <a:endParaRPr lang="en-US" altLang="zh-CN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108" name="AutoShape 16"/>
          <p:cNvSpPr/>
          <p:nvPr/>
        </p:nvSpPr>
        <p:spPr bwMode="auto">
          <a:xfrm flipH="1">
            <a:off x="6565900" y="4178300"/>
            <a:ext cx="1450340" cy="336550"/>
          </a:xfrm>
          <a:prstGeom prst="borderCallout2">
            <a:avLst>
              <a:gd name="adj1" fmla="val 51259"/>
              <a:gd name="adj2" fmla="val 100083"/>
              <a:gd name="adj3" fmla="val 51259"/>
              <a:gd name="adj4" fmla="val 115389"/>
              <a:gd name="adj5" fmla="val 140235"/>
              <a:gd name="adj6" fmla="val 125667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RBH.C(x4)</a:t>
            </a:r>
            <a:endParaRPr lang="en-US" altLang="zh-CN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110" name="AutoShape 15"/>
          <p:cNvSpPr>
            <a:spLocks noChangeArrowheads="1"/>
          </p:cNvSpPr>
          <p:nvPr/>
        </p:nvSpPr>
        <p:spPr bwMode="auto">
          <a:xfrm>
            <a:off x="7348220" y="2375535"/>
            <a:ext cx="318770" cy="117475"/>
          </a:xfrm>
          <a:prstGeom prst="rightArrow">
            <a:avLst>
              <a:gd name="adj1" fmla="val 50000"/>
              <a:gd name="adj2" fmla="val 83364"/>
            </a:avLst>
          </a:prstGeom>
          <a:solidFill>
            <a:srgbClr val="CC9900"/>
          </a:solidFill>
          <a:ln w="9525">
            <a:solidFill>
              <a:srgbClr val="0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ea typeface="宋体" panose="02010600030101010101" pitchFamily="2" charset="-122"/>
            </a:endParaRPr>
          </a:p>
        </p:txBody>
      </p:sp>
      <p:sp>
        <p:nvSpPr>
          <p:cNvPr id="19" name="AutoShape 16"/>
          <p:cNvSpPr/>
          <p:nvPr/>
        </p:nvSpPr>
        <p:spPr bwMode="auto">
          <a:xfrm flipH="1">
            <a:off x="641839" y="587814"/>
            <a:ext cx="1455908" cy="336550"/>
          </a:xfrm>
          <a:prstGeom prst="borderCallout2">
            <a:avLst>
              <a:gd name="adj1" fmla="val 48490"/>
              <a:gd name="adj2" fmla="val -560"/>
              <a:gd name="adj3" fmla="val 51320"/>
              <a:gd name="adj4" fmla="val -14392"/>
              <a:gd name="adj5" fmla="val 413396"/>
              <a:gd name="adj6" fmla="val -33245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RPB(x2)</a:t>
            </a:r>
            <a:endParaRPr lang="en-US" altLang="zh-CN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21" name="AutoShape 16"/>
          <p:cNvSpPr/>
          <p:nvPr/>
        </p:nvSpPr>
        <p:spPr bwMode="auto">
          <a:xfrm flipH="1">
            <a:off x="5678170" y="681355"/>
            <a:ext cx="1334770" cy="336550"/>
          </a:xfrm>
          <a:prstGeom prst="borderCallout2">
            <a:avLst>
              <a:gd name="adj1" fmla="val 51259"/>
              <a:gd name="adj2" fmla="val 100083"/>
              <a:gd name="adj3" fmla="val 51259"/>
              <a:gd name="adj4" fmla="val 115389"/>
              <a:gd name="adj5" fmla="val 275660"/>
              <a:gd name="adj6" fmla="val 122264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P1.</a:t>
            </a:r>
            <a:r>
              <a:rPr lang="en-US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R1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(x6)</a:t>
            </a:r>
            <a:endParaRPr lang="en-US" altLang="zh-CN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5326380" y="5077460"/>
            <a:ext cx="415925" cy="25908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6" name="直接连接符 25"/>
          <p:cNvCxnSpPr>
            <a:stCxn id="25" idx="2"/>
            <a:endCxn id="29" idx="6"/>
          </p:cNvCxnSpPr>
          <p:nvPr/>
        </p:nvCxnSpPr>
        <p:spPr>
          <a:xfrm flipH="1">
            <a:off x="4612640" y="5207000"/>
            <a:ext cx="713740" cy="5384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/>
        </p:nvCxnSpPr>
        <p:spPr>
          <a:xfrm flipH="1">
            <a:off x="3497580" y="5283835"/>
            <a:ext cx="142875" cy="329565"/>
          </a:xfrm>
          <a:prstGeom prst="line">
            <a:avLst/>
          </a:prstGeom>
          <a:ln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圆角矩形标注 31"/>
          <p:cNvSpPr/>
          <p:nvPr>
            <p:custDataLst>
              <p:tags r:id="rId2"/>
            </p:custDataLst>
          </p:nvPr>
        </p:nvSpPr>
        <p:spPr>
          <a:xfrm>
            <a:off x="3561080" y="4737735"/>
            <a:ext cx="1382395" cy="278765"/>
          </a:xfrm>
          <a:prstGeom prst="wedgeRoundRectCallout">
            <a:avLst>
              <a:gd name="adj1" fmla="val -39802"/>
              <a:gd name="adj2" fmla="val 121298"/>
              <a:gd name="adj3" fmla="val 16667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b="1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 ST3.9x25(x12)</a:t>
            </a:r>
            <a:endParaRPr lang="zh-CN" altLang="en-US" sz="1600" b="1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33" name="AutoShape 16"/>
          <p:cNvSpPr/>
          <p:nvPr>
            <p:custDataLst>
              <p:tags r:id="rId3"/>
            </p:custDataLst>
          </p:nvPr>
        </p:nvSpPr>
        <p:spPr bwMode="auto">
          <a:xfrm flipH="1">
            <a:off x="1714499" y="4757420"/>
            <a:ext cx="1119505" cy="336550"/>
          </a:xfrm>
          <a:prstGeom prst="borderCallout2">
            <a:avLst>
              <a:gd name="adj1" fmla="val 48490"/>
              <a:gd name="adj2" fmla="val -184"/>
              <a:gd name="adj3" fmla="val 51320"/>
              <a:gd name="adj4" fmla="val -13653"/>
              <a:gd name="adj5" fmla="val 214339"/>
              <a:gd name="adj6" fmla="val -30752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RBH.C</a:t>
            </a:r>
            <a:endParaRPr lang="en-US" altLang="zh-CN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24" name="AutoShape 16"/>
          <p:cNvSpPr/>
          <p:nvPr>
            <p:custDataLst>
              <p:tags r:id="rId4"/>
            </p:custDataLst>
          </p:nvPr>
        </p:nvSpPr>
        <p:spPr bwMode="auto">
          <a:xfrm flipH="1">
            <a:off x="3303904" y="6436995"/>
            <a:ext cx="1242695" cy="336550"/>
          </a:xfrm>
          <a:prstGeom prst="borderCallout2">
            <a:avLst>
              <a:gd name="adj1" fmla="val 51259"/>
              <a:gd name="adj2" fmla="val 100083"/>
              <a:gd name="adj3" fmla="val 51259"/>
              <a:gd name="adj4" fmla="val 115389"/>
              <a:gd name="adj5" fmla="val -139433"/>
              <a:gd name="adj6" fmla="val 114156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RBH.B</a:t>
            </a:r>
            <a:endParaRPr lang="en-US" altLang="zh-CN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2" name="Text Box 7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0" y="0"/>
            <a:ext cx="5692140" cy="461552"/>
          </a:xfrm>
          <a:prstGeom prst="rect">
            <a:avLst/>
          </a:prstGeom>
          <a:solidFill>
            <a:srgbClr val="E7E6E6"/>
          </a:solidFill>
          <a:ln>
            <a:noFill/>
          </a:ln>
        </p:spPr>
        <p:txBody>
          <a:bodyPr wrap="square" lIns="91328" tIns="45664" rIns="91328" bIns="4566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Ⅲ</a:t>
            </a:r>
            <a:r>
              <a:rPr lang="ru-RU" altLang="zh-CN" sz="2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.</a:t>
            </a:r>
            <a:r>
              <a:rPr lang="ru-RU" altLang="zh-CN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И</a:t>
            </a:r>
            <a:r>
              <a:rPr lang="ru-RU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нструкция по установке</a:t>
            </a:r>
            <a:r>
              <a:rPr lang="ru-RU" sz="2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lang="en-US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(</a:t>
            </a:r>
            <a:r>
              <a:rPr lang="ru-RU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крыша 5)</a:t>
            </a:r>
            <a:endParaRPr lang="zh-CN" altLang="en-US" sz="2400" b="1" dirty="0" smtClean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5" name="矩形 4"/>
          <p:cNvSpPr/>
          <p:nvPr>
            <p:custDataLst>
              <p:tags r:id="rId6"/>
            </p:custDataLst>
          </p:nvPr>
        </p:nvSpPr>
        <p:spPr>
          <a:xfrm>
            <a:off x="9525" y="789940"/>
            <a:ext cx="507365" cy="575818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mongolianVert" rtlCol="0" anchor="ctr"/>
          <a:lstStyle/>
          <a:p>
            <a:pPr algn="ctr"/>
            <a:r>
              <a:rPr lang="ru-RU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УСТАНОВКА  КРЫШИ</a:t>
            </a:r>
            <a:endParaRPr lang="zh-CN" altLang="en-US" dirty="0"/>
          </a:p>
        </p:txBody>
      </p:sp>
      <p:sp>
        <p:nvSpPr>
          <p:cNvPr id="6" name="AutoShape 16"/>
          <p:cNvSpPr/>
          <p:nvPr>
            <p:custDataLst>
              <p:tags r:id="rId7"/>
            </p:custDataLst>
          </p:nvPr>
        </p:nvSpPr>
        <p:spPr bwMode="auto">
          <a:xfrm flipH="1">
            <a:off x="8663940" y="681355"/>
            <a:ext cx="1315720" cy="336550"/>
          </a:xfrm>
          <a:prstGeom prst="borderCallout2">
            <a:avLst>
              <a:gd name="adj1" fmla="val 51259"/>
              <a:gd name="adj2" fmla="val 100083"/>
              <a:gd name="adj3" fmla="val 51259"/>
              <a:gd name="adj4" fmla="val 115389"/>
              <a:gd name="adj5" fmla="val 225849"/>
              <a:gd name="adj6" fmla="val 127654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P1.R2(x2)</a:t>
            </a:r>
            <a:endParaRPr lang="en-US" altLang="zh-CN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02090" y="2908300"/>
            <a:ext cx="2347595" cy="272224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44895" y="2962910"/>
            <a:ext cx="2249170" cy="266763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72180" y="2943225"/>
            <a:ext cx="2292350" cy="268351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5175" y="2942590"/>
            <a:ext cx="2310765" cy="2684145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/>
        </p:nvPicPr>
        <p:blipFill>
          <a:blip r:embed="rId9"/>
          <a:srcRect l="5436" t="14659" r="13878" b="16807"/>
          <a:stretch>
            <a:fillRect/>
          </a:stretch>
        </p:blipFill>
        <p:spPr>
          <a:xfrm>
            <a:off x="1198245" y="1319530"/>
            <a:ext cx="1876425" cy="1315720"/>
          </a:xfrm>
          <a:prstGeom prst="ellipse">
            <a:avLst/>
          </a:prstGeom>
          <a:ln>
            <a:solidFill>
              <a:schemeClr val="accent1"/>
            </a:solidFill>
          </a:ln>
        </p:spPr>
      </p:pic>
      <p:pic>
        <p:nvPicPr>
          <p:cNvPr id="43" name="图片 42"/>
          <p:cNvPicPr>
            <a:picLocks noChangeAspect="1"/>
          </p:cNvPicPr>
          <p:nvPr/>
        </p:nvPicPr>
        <p:blipFill>
          <a:blip r:embed="rId10"/>
          <a:srcRect l="11165" t="9932" r="7643" b="16748"/>
          <a:stretch>
            <a:fillRect/>
          </a:stretch>
        </p:blipFill>
        <p:spPr>
          <a:xfrm>
            <a:off x="8465185" y="1596390"/>
            <a:ext cx="1494790" cy="1038860"/>
          </a:xfrm>
          <a:prstGeom prst="ellipse">
            <a:avLst/>
          </a:prstGeom>
          <a:ln>
            <a:solidFill>
              <a:schemeClr val="accent1"/>
            </a:solidFill>
          </a:ln>
        </p:spPr>
      </p:pic>
      <p:pic>
        <p:nvPicPr>
          <p:cNvPr id="45" name="图片 44"/>
          <p:cNvPicPr>
            <a:picLocks noChangeAspect="1"/>
          </p:cNvPicPr>
          <p:nvPr/>
        </p:nvPicPr>
        <p:blipFill>
          <a:blip r:embed="rId11"/>
          <a:srcRect l="8573" t="18818" r="10852" b="12304"/>
          <a:stretch>
            <a:fillRect/>
          </a:stretch>
        </p:blipFill>
        <p:spPr>
          <a:xfrm>
            <a:off x="10054590" y="1596390"/>
            <a:ext cx="1479550" cy="1039495"/>
          </a:xfrm>
          <a:prstGeom prst="ellipse">
            <a:avLst/>
          </a:prstGeom>
          <a:ln>
            <a:solidFill>
              <a:schemeClr val="accent1"/>
            </a:solidFill>
          </a:ln>
        </p:spPr>
      </p:pic>
      <p:pic>
        <p:nvPicPr>
          <p:cNvPr id="41" name="图片 40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976620" y="1329690"/>
            <a:ext cx="2146300" cy="1305560"/>
          </a:xfrm>
          <a:prstGeom prst="ellipse">
            <a:avLst/>
          </a:prstGeom>
          <a:ln>
            <a:solidFill>
              <a:schemeClr val="accent1"/>
            </a:solidFill>
          </a:ln>
        </p:spPr>
      </p:pic>
      <p:pic>
        <p:nvPicPr>
          <p:cNvPr id="40" name="图片 39"/>
          <p:cNvPicPr>
            <a:picLocks noChangeAspect="1"/>
          </p:cNvPicPr>
          <p:nvPr/>
        </p:nvPicPr>
        <p:blipFill>
          <a:blip r:embed="rId13"/>
          <a:srcRect l="5106" t="11892" r="3186" b="8486"/>
          <a:stretch>
            <a:fillRect/>
          </a:stretch>
        </p:blipFill>
        <p:spPr>
          <a:xfrm>
            <a:off x="3559175" y="1329690"/>
            <a:ext cx="1989455" cy="1306195"/>
          </a:xfrm>
          <a:prstGeom prst="ellipse">
            <a:avLst/>
          </a:prstGeom>
          <a:ln>
            <a:solidFill>
              <a:schemeClr val="accent1"/>
            </a:solidFill>
          </a:ln>
        </p:spPr>
      </p:pic>
      <p:sp>
        <p:nvSpPr>
          <p:cNvPr id="48" name="文本框 12"/>
          <p:cNvSpPr txBox="1"/>
          <p:nvPr/>
        </p:nvSpPr>
        <p:spPr>
          <a:xfrm>
            <a:off x="187325" y="2988945"/>
            <a:ext cx="395605" cy="206629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顶</a:t>
            </a:r>
          </a:p>
          <a:p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</a:t>
            </a:r>
          </a:p>
          <a:p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安</a:t>
            </a:r>
          </a:p>
          <a:p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装</a:t>
            </a:r>
          </a:p>
        </p:txBody>
      </p:sp>
      <p:sp>
        <p:nvSpPr>
          <p:cNvPr id="58" name="AutoShape 15"/>
          <p:cNvSpPr>
            <a:spLocks noChangeArrowheads="1"/>
          </p:cNvSpPr>
          <p:nvPr/>
        </p:nvSpPr>
        <p:spPr bwMode="auto">
          <a:xfrm>
            <a:off x="3116580" y="4248785"/>
            <a:ext cx="318770" cy="117475"/>
          </a:xfrm>
          <a:prstGeom prst="rightArrow">
            <a:avLst>
              <a:gd name="adj1" fmla="val 50000"/>
              <a:gd name="adj2" fmla="val 83364"/>
            </a:avLst>
          </a:prstGeom>
          <a:solidFill>
            <a:srgbClr val="CC9900"/>
          </a:solidFill>
          <a:ln w="9525">
            <a:solidFill>
              <a:srgbClr val="0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ea typeface="宋体" panose="02010600030101010101" pitchFamily="2" charset="-122"/>
            </a:endParaRPr>
          </a:p>
        </p:txBody>
      </p:sp>
      <p:sp>
        <p:nvSpPr>
          <p:cNvPr id="65" name="AutoShape 15"/>
          <p:cNvSpPr>
            <a:spLocks noChangeArrowheads="1"/>
          </p:cNvSpPr>
          <p:nvPr/>
        </p:nvSpPr>
        <p:spPr bwMode="auto">
          <a:xfrm>
            <a:off x="5758815" y="4250055"/>
            <a:ext cx="318770" cy="117475"/>
          </a:xfrm>
          <a:prstGeom prst="rightArrow">
            <a:avLst>
              <a:gd name="adj1" fmla="val 50000"/>
              <a:gd name="adj2" fmla="val 83364"/>
            </a:avLst>
          </a:prstGeom>
          <a:solidFill>
            <a:srgbClr val="CC9900"/>
          </a:solidFill>
          <a:ln w="9525">
            <a:solidFill>
              <a:srgbClr val="0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ea typeface="宋体" panose="02010600030101010101" pitchFamily="2" charset="-122"/>
            </a:endParaRPr>
          </a:p>
        </p:txBody>
      </p:sp>
      <p:sp>
        <p:nvSpPr>
          <p:cNvPr id="22" name="AutoShape 16"/>
          <p:cNvSpPr/>
          <p:nvPr/>
        </p:nvSpPr>
        <p:spPr bwMode="auto">
          <a:xfrm flipH="1">
            <a:off x="7205345" y="865505"/>
            <a:ext cx="936332" cy="336550"/>
          </a:xfrm>
          <a:prstGeom prst="borderCallout2">
            <a:avLst>
              <a:gd name="adj1" fmla="val 51259"/>
              <a:gd name="adj2" fmla="val 100083"/>
              <a:gd name="adj3" fmla="val 51259"/>
              <a:gd name="adj4" fmla="val 115389"/>
              <a:gd name="adj5" fmla="val 238359"/>
              <a:gd name="adj6" fmla="val 133673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RRH</a:t>
            </a:r>
            <a:endParaRPr lang="en-US" altLang="zh-CN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27" name="AutoShape 15"/>
          <p:cNvSpPr>
            <a:spLocks noChangeArrowheads="1"/>
          </p:cNvSpPr>
          <p:nvPr/>
        </p:nvSpPr>
        <p:spPr bwMode="auto">
          <a:xfrm>
            <a:off x="8618220" y="4260850"/>
            <a:ext cx="318770" cy="117475"/>
          </a:xfrm>
          <a:prstGeom prst="rightArrow">
            <a:avLst>
              <a:gd name="adj1" fmla="val 50000"/>
              <a:gd name="adj2" fmla="val 83364"/>
            </a:avLst>
          </a:prstGeom>
          <a:solidFill>
            <a:srgbClr val="CC9900"/>
          </a:solidFill>
          <a:ln w="9525">
            <a:solidFill>
              <a:srgbClr val="0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ea typeface="宋体" panose="02010600030101010101" pitchFamily="2" charset="-122"/>
            </a:endParaRPr>
          </a:p>
        </p:txBody>
      </p:sp>
      <p:sp>
        <p:nvSpPr>
          <p:cNvPr id="28" name="AutoShape 16"/>
          <p:cNvSpPr/>
          <p:nvPr/>
        </p:nvSpPr>
        <p:spPr bwMode="auto">
          <a:xfrm flipH="1">
            <a:off x="10657840" y="1202055"/>
            <a:ext cx="1044722" cy="336550"/>
          </a:xfrm>
          <a:prstGeom prst="borderCallout2">
            <a:avLst>
              <a:gd name="adj1" fmla="val 51259"/>
              <a:gd name="adj2" fmla="val 100083"/>
              <a:gd name="adj3" fmla="val 51259"/>
              <a:gd name="adj4" fmla="val 115389"/>
              <a:gd name="adj5" fmla="val 237735"/>
              <a:gd name="adj6" fmla="val 117257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RBC.R</a:t>
            </a:r>
            <a:endParaRPr lang="en-US" altLang="zh-CN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30" name="Text Box 7"/>
          <p:cNvSpPr txBox="1">
            <a:spLocks noChangeArrowheads="1"/>
          </p:cNvSpPr>
          <p:nvPr/>
        </p:nvSpPr>
        <p:spPr bwMode="auto">
          <a:xfrm>
            <a:off x="3917950" y="5810885"/>
            <a:ext cx="1389380" cy="428625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 cmpd="sng">
            <a:noFill/>
            <a:prstDash val="solid"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328" tIns="45664" rIns="91328" bIns="45664">
            <a:no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zh-CN" sz="1600" dirty="0">
                <a:solidFill>
                  <a:srgbClr val="000000"/>
                </a:solidFill>
                <a:ea typeface="黑体" panose="02010609060101010101" pitchFamily="49" charset="-122"/>
              </a:rPr>
              <a:t>【</a:t>
            </a: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RR x2 </a:t>
            </a:r>
            <a:r>
              <a:rPr lang="en-US" altLang="zh-CN" sz="1600" dirty="0">
                <a:solidFill>
                  <a:srgbClr val="000000"/>
                </a:solidFill>
                <a:ea typeface="黑体" panose="02010609060101010101" pitchFamily="49" charset="-122"/>
              </a:rPr>
              <a:t>】</a:t>
            </a:r>
          </a:p>
        </p:txBody>
      </p:sp>
      <p:sp>
        <p:nvSpPr>
          <p:cNvPr id="31" name="Text Box 7"/>
          <p:cNvSpPr txBox="1">
            <a:spLocks noChangeArrowheads="1"/>
          </p:cNvSpPr>
          <p:nvPr/>
        </p:nvSpPr>
        <p:spPr bwMode="auto">
          <a:xfrm>
            <a:off x="6289675" y="5811520"/>
            <a:ext cx="1602105" cy="427355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 cmpd="sng">
            <a:noFill/>
            <a:prstDash val="solid"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328" tIns="45664" rIns="91328" bIns="45664">
            <a:no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zh-CN" sz="1600" dirty="0">
                <a:solidFill>
                  <a:srgbClr val="000000"/>
                </a:solidFill>
                <a:ea typeface="黑体" panose="02010609060101010101" pitchFamily="49" charset="-122"/>
              </a:rPr>
              <a:t>【</a:t>
            </a: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RRH x2 </a:t>
            </a:r>
            <a:r>
              <a:rPr lang="en-US" altLang="zh-CN" sz="1600" dirty="0">
                <a:solidFill>
                  <a:srgbClr val="000000"/>
                </a:solidFill>
                <a:ea typeface="黑体" panose="02010609060101010101" pitchFamily="49" charset="-122"/>
              </a:rPr>
              <a:t>】</a:t>
            </a:r>
          </a:p>
        </p:txBody>
      </p:sp>
      <p:sp>
        <p:nvSpPr>
          <p:cNvPr id="33" name="AutoShape 16"/>
          <p:cNvSpPr/>
          <p:nvPr/>
        </p:nvSpPr>
        <p:spPr bwMode="auto">
          <a:xfrm flipH="1">
            <a:off x="4752975" y="865505"/>
            <a:ext cx="812556" cy="336550"/>
          </a:xfrm>
          <a:prstGeom prst="borderCallout2">
            <a:avLst>
              <a:gd name="adj1" fmla="val 51259"/>
              <a:gd name="adj2" fmla="val 100083"/>
              <a:gd name="adj3" fmla="val 51259"/>
              <a:gd name="adj4" fmla="val 115389"/>
              <a:gd name="adj5" fmla="val 254078"/>
              <a:gd name="adj6" fmla="val 162458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RR</a:t>
            </a:r>
            <a:endParaRPr lang="en-US" altLang="zh-CN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34" name="Text Box 7"/>
          <p:cNvSpPr txBox="1">
            <a:spLocks noChangeArrowheads="1"/>
          </p:cNvSpPr>
          <p:nvPr/>
        </p:nvSpPr>
        <p:spPr bwMode="auto">
          <a:xfrm>
            <a:off x="8516620" y="5811520"/>
            <a:ext cx="3056890" cy="428625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 cmpd="sng">
            <a:noFill/>
            <a:prstDash val="solid"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328" tIns="45664" rIns="91328" bIns="45664">
            <a:no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zh-CN" sz="1600" dirty="0">
                <a:solidFill>
                  <a:srgbClr val="000000"/>
                </a:solidFill>
                <a:ea typeface="黑体" panose="02010609060101010101" pitchFamily="49" charset="-122"/>
              </a:rPr>
              <a:t>【</a:t>
            </a: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RBC.L x2  </a:t>
            </a: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RBC.R x2 </a:t>
            </a:r>
            <a:r>
              <a:rPr lang="en-US" altLang="zh-CN" sz="1600" dirty="0">
                <a:solidFill>
                  <a:srgbClr val="000000"/>
                </a:solidFill>
                <a:ea typeface="黑体" panose="02010609060101010101" pitchFamily="49" charset="-122"/>
              </a:rPr>
              <a:t>】</a:t>
            </a:r>
          </a:p>
        </p:txBody>
      </p:sp>
      <p:sp>
        <p:nvSpPr>
          <p:cNvPr id="102" name="Text Box 7"/>
          <p:cNvSpPr txBox="1">
            <a:spLocks noChangeArrowheads="1"/>
          </p:cNvSpPr>
          <p:nvPr/>
        </p:nvSpPr>
        <p:spPr bwMode="auto">
          <a:xfrm>
            <a:off x="1088390" y="5810885"/>
            <a:ext cx="1934845" cy="427990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 cmpd="sng">
            <a:noFill/>
            <a:prstDash val="solid"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328" tIns="45664" rIns="91328" bIns="45664">
            <a:no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zh-CN" sz="1600" dirty="0">
                <a:solidFill>
                  <a:srgbClr val="000000"/>
                </a:solidFill>
                <a:ea typeface="黑体" panose="02010609060101010101" pitchFamily="49" charset="-122"/>
              </a:rPr>
              <a:t>【</a:t>
            </a: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RBH.C x4 </a:t>
            </a:r>
            <a:r>
              <a:rPr lang="en-US" altLang="zh-CN" sz="1600" dirty="0">
                <a:solidFill>
                  <a:srgbClr val="000000"/>
                </a:solidFill>
                <a:ea typeface="黑体" panose="02010609060101010101" pitchFamily="49" charset="-122"/>
              </a:rPr>
              <a:t>】</a:t>
            </a:r>
          </a:p>
        </p:txBody>
      </p:sp>
      <p:sp>
        <p:nvSpPr>
          <p:cNvPr id="91" name="AutoShape 16"/>
          <p:cNvSpPr/>
          <p:nvPr/>
        </p:nvSpPr>
        <p:spPr bwMode="auto">
          <a:xfrm flipH="1">
            <a:off x="2110740" y="865505"/>
            <a:ext cx="1080868" cy="336550"/>
          </a:xfrm>
          <a:prstGeom prst="borderCallout2">
            <a:avLst>
              <a:gd name="adj1" fmla="val 51259"/>
              <a:gd name="adj2" fmla="val 100083"/>
              <a:gd name="adj3" fmla="val 51259"/>
              <a:gd name="adj4" fmla="val 115389"/>
              <a:gd name="adj5" fmla="val 223207"/>
              <a:gd name="adj6" fmla="val 139806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RBH.C</a:t>
            </a:r>
            <a:endParaRPr lang="en-US" altLang="zh-CN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84" name="AutoShape 16"/>
          <p:cNvSpPr/>
          <p:nvPr/>
        </p:nvSpPr>
        <p:spPr bwMode="auto">
          <a:xfrm flipH="1">
            <a:off x="8009792" y="1202055"/>
            <a:ext cx="1068168" cy="336550"/>
          </a:xfrm>
          <a:prstGeom prst="borderCallout2">
            <a:avLst>
              <a:gd name="adj1" fmla="val 48490"/>
              <a:gd name="adj2" fmla="val -184"/>
              <a:gd name="adj3" fmla="val 51320"/>
              <a:gd name="adj4" fmla="val -13653"/>
              <a:gd name="adj5" fmla="val 237169"/>
              <a:gd name="adj6" fmla="val -34298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RBC.L</a:t>
            </a:r>
            <a:endParaRPr lang="en-US" altLang="zh-CN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99" name="椭圆 98"/>
          <p:cNvSpPr/>
          <p:nvPr/>
        </p:nvSpPr>
        <p:spPr>
          <a:xfrm>
            <a:off x="663575" y="3392805"/>
            <a:ext cx="371475" cy="26543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椭圆 48"/>
          <p:cNvSpPr/>
          <p:nvPr/>
        </p:nvSpPr>
        <p:spPr>
          <a:xfrm>
            <a:off x="4845685" y="3465830"/>
            <a:ext cx="385445" cy="26797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椭圆 50"/>
          <p:cNvSpPr/>
          <p:nvPr/>
        </p:nvSpPr>
        <p:spPr>
          <a:xfrm>
            <a:off x="7480935" y="3545840"/>
            <a:ext cx="410845" cy="24765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椭圆 51"/>
          <p:cNvSpPr/>
          <p:nvPr/>
        </p:nvSpPr>
        <p:spPr>
          <a:xfrm>
            <a:off x="9773285" y="4048760"/>
            <a:ext cx="429895" cy="24701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椭圆 52"/>
          <p:cNvSpPr/>
          <p:nvPr/>
        </p:nvSpPr>
        <p:spPr>
          <a:xfrm>
            <a:off x="11181715" y="3658235"/>
            <a:ext cx="391160" cy="23431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54" name="直接连接符 53"/>
          <p:cNvCxnSpPr>
            <a:stCxn id="99" idx="0"/>
            <a:endCxn id="39" idx="3"/>
          </p:cNvCxnSpPr>
          <p:nvPr/>
        </p:nvCxnSpPr>
        <p:spPr>
          <a:xfrm flipV="1">
            <a:off x="849630" y="2442845"/>
            <a:ext cx="623570" cy="9499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接连接符 54"/>
          <p:cNvCxnSpPr>
            <a:stCxn id="49" idx="0"/>
            <a:endCxn id="40" idx="4"/>
          </p:cNvCxnSpPr>
          <p:nvPr/>
        </p:nvCxnSpPr>
        <p:spPr>
          <a:xfrm flipH="1" flipV="1">
            <a:off x="4554220" y="2635885"/>
            <a:ext cx="484505" cy="82994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接连接符 55"/>
          <p:cNvCxnSpPr>
            <a:stCxn id="51" idx="0"/>
            <a:endCxn id="41" idx="4"/>
          </p:cNvCxnSpPr>
          <p:nvPr/>
        </p:nvCxnSpPr>
        <p:spPr>
          <a:xfrm flipH="1" flipV="1">
            <a:off x="7049770" y="2635250"/>
            <a:ext cx="636905" cy="9105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接连接符 56"/>
          <p:cNvCxnSpPr>
            <a:stCxn id="52" idx="0"/>
            <a:endCxn id="43" idx="4"/>
          </p:cNvCxnSpPr>
          <p:nvPr/>
        </p:nvCxnSpPr>
        <p:spPr>
          <a:xfrm flipH="1" flipV="1">
            <a:off x="9212580" y="2635250"/>
            <a:ext cx="775970" cy="141351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直接连接符 66"/>
          <p:cNvCxnSpPr>
            <a:stCxn id="53" idx="0"/>
            <a:endCxn id="45" idx="4"/>
          </p:cNvCxnSpPr>
          <p:nvPr/>
        </p:nvCxnSpPr>
        <p:spPr>
          <a:xfrm flipH="1" flipV="1">
            <a:off x="10794365" y="2635885"/>
            <a:ext cx="582930" cy="1022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>
            <p:custDataLst>
              <p:tags r:id="rId2"/>
            </p:custDataLst>
          </p:nvPr>
        </p:nvSpPr>
        <p:spPr>
          <a:xfrm>
            <a:off x="131445" y="845820"/>
            <a:ext cx="507365" cy="575818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mongolianVert" rtlCol="0" anchor="ctr"/>
          <a:lstStyle/>
          <a:p>
            <a:pPr algn="ctr"/>
            <a:r>
              <a:rPr lang="ru-RU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УСТАНОВКА  КРЫШИ</a:t>
            </a:r>
            <a:endParaRPr lang="zh-CN" altLang="en-US" dirty="0"/>
          </a:p>
        </p:txBody>
      </p:sp>
      <p:sp>
        <p:nvSpPr>
          <p:cNvPr id="11" name="Text Box 7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0" y="0"/>
            <a:ext cx="5758962" cy="461552"/>
          </a:xfrm>
          <a:prstGeom prst="rect">
            <a:avLst/>
          </a:prstGeom>
          <a:solidFill>
            <a:srgbClr val="E7E6E6"/>
          </a:solidFill>
          <a:ln>
            <a:noFill/>
          </a:ln>
        </p:spPr>
        <p:txBody>
          <a:bodyPr wrap="square" lIns="91328" tIns="45664" rIns="91328" bIns="4566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Ⅲ</a:t>
            </a:r>
            <a:r>
              <a:rPr lang="ru-RU" altLang="zh-CN" sz="2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.</a:t>
            </a:r>
            <a:r>
              <a:rPr lang="ru-RU" altLang="zh-CN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И</a:t>
            </a:r>
            <a:r>
              <a:rPr lang="ru-RU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нструкция по установке</a:t>
            </a:r>
            <a:r>
              <a:rPr lang="ru-RU" sz="2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lang="en-US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(</a:t>
            </a:r>
            <a:r>
              <a:rPr lang="ru-RU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крыша 6)</a:t>
            </a:r>
            <a:endParaRPr lang="zh-CN" altLang="en-US" sz="2400" b="1" dirty="0" smtClean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图片 136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4472305" y="2892743"/>
            <a:ext cx="3993676" cy="3600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6" name="图片 1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9"/>
          <a:stretch>
            <a:fillRect/>
          </a:stretch>
        </p:blipFill>
        <p:spPr>
          <a:xfrm>
            <a:off x="1772285" y="2835275"/>
            <a:ext cx="2146300" cy="2583180"/>
          </a:xfrm>
          <a:prstGeom prst="ellipse">
            <a:avLst/>
          </a:prstGeom>
          <a:ln w="12700" cmpd="sng">
            <a:solidFill>
              <a:schemeClr val="accent1">
                <a:shade val="50000"/>
              </a:schemeClr>
            </a:solidFill>
            <a:prstDash val="solid"/>
          </a:ln>
        </p:spPr>
      </p:pic>
      <p:sp>
        <p:nvSpPr>
          <p:cNvPr id="48" name="文本框 12"/>
          <p:cNvSpPr txBox="1"/>
          <p:nvPr/>
        </p:nvSpPr>
        <p:spPr>
          <a:xfrm>
            <a:off x="187325" y="2539365"/>
            <a:ext cx="395605" cy="206629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</a:t>
            </a:r>
          </a:p>
          <a:p>
            <a:endParaRPr lang="zh-CN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强</a:t>
            </a:r>
          </a:p>
          <a:p>
            <a:endParaRPr lang="zh-CN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筋</a:t>
            </a:r>
          </a:p>
          <a:p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安</a:t>
            </a:r>
          </a:p>
          <a:p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装</a:t>
            </a:r>
          </a:p>
        </p:txBody>
      </p:sp>
      <p:pic>
        <p:nvPicPr>
          <p:cNvPr id="7" name="图片 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30"/>
          <a:stretch>
            <a:fillRect/>
          </a:stretch>
        </p:blipFill>
        <p:spPr>
          <a:xfrm>
            <a:off x="3159125" y="710565"/>
            <a:ext cx="1354455" cy="1828165"/>
          </a:xfrm>
          <a:prstGeom prst="ellipse">
            <a:avLst/>
          </a:prstGeom>
          <a:ln w="12700" cmpd="sng">
            <a:solidFill>
              <a:schemeClr val="accent1">
                <a:shade val="50000"/>
              </a:schemeClr>
            </a:solidFill>
            <a:prstDash val="solid"/>
          </a:ln>
        </p:spPr>
      </p:pic>
      <p:sp>
        <p:nvSpPr>
          <p:cNvPr id="53" name="椭圆 52"/>
          <p:cNvSpPr/>
          <p:nvPr>
            <p:custDataLst>
              <p:tags r:id="rId4"/>
            </p:custDataLst>
          </p:nvPr>
        </p:nvSpPr>
        <p:spPr>
          <a:xfrm>
            <a:off x="5466080" y="3230245"/>
            <a:ext cx="223520" cy="25527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67" name="直接连接符 66"/>
          <p:cNvCxnSpPr>
            <a:stCxn id="53" idx="1"/>
          </p:cNvCxnSpPr>
          <p:nvPr>
            <p:custDataLst>
              <p:tags r:id="rId5"/>
            </p:custDataLst>
          </p:nvPr>
        </p:nvCxnSpPr>
        <p:spPr>
          <a:xfrm flipH="1" flipV="1">
            <a:off x="4177030" y="2414270"/>
            <a:ext cx="1322070" cy="8534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图片 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31"/>
          <a:stretch>
            <a:fillRect/>
          </a:stretch>
        </p:blipFill>
        <p:spPr>
          <a:xfrm>
            <a:off x="5937250" y="621665"/>
            <a:ext cx="1424305" cy="1700530"/>
          </a:xfrm>
          <a:prstGeom prst="ellipse">
            <a:avLst/>
          </a:prstGeom>
          <a:ln w="12700" cmpd="sng">
            <a:solidFill>
              <a:schemeClr val="accent1">
                <a:shade val="50000"/>
              </a:schemeClr>
            </a:solidFill>
            <a:prstDash val="solid"/>
          </a:ln>
        </p:spPr>
      </p:pic>
      <p:sp>
        <p:nvSpPr>
          <p:cNvPr id="9" name="椭圆 8"/>
          <p:cNvSpPr/>
          <p:nvPr>
            <p:custDataLst>
              <p:tags r:id="rId7"/>
            </p:custDataLst>
          </p:nvPr>
        </p:nvSpPr>
        <p:spPr>
          <a:xfrm>
            <a:off x="6096000" y="3076575"/>
            <a:ext cx="223520" cy="25527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0" name="直接连接符 9"/>
          <p:cNvCxnSpPr>
            <a:stCxn id="9" idx="7"/>
            <a:endCxn id="8" idx="4"/>
          </p:cNvCxnSpPr>
          <p:nvPr>
            <p:custDataLst>
              <p:tags r:id="rId8"/>
            </p:custDataLst>
          </p:nvPr>
        </p:nvCxnSpPr>
        <p:spPr>
          <a:xfrm flipV="1">
            <a:off x="6286500" y="2322195"/>
            <a:ext cx="363220" cy="79184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AutoShape 16"/>
          <p:cNvSpPr/>
          <p:nvPr>
            <p:custDataLst>
              <p:tags r:id="rId9"/>
            </p:custDataLst>
          </p:nvPr>
        </p:nvSpPr>
        <p:spPr bwMode="auto">
          <a:xfrm>
            <a:off x="677008" y="4892675"/>
            <a:ext cx="1160584" cy="461010"/>
          </a:xfrm>
          <a:prstGeom prst="borderCallout2">
            <a:avLst>
              <a:gd name="adj1" fmla="val 53166"/>
              <a:gd name="adj2" fmla="val 99262"/>
              <a:gd name="adj3" fmla="val 58887"/>
              <a:gd name="adj4" fmla="val 115262"/>
              <a:gd name="adj5" fmla="val -124670"/>
              <a:gd name="adj6" fmla="val 192279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WSD(x2)</a:t>
            </a:r>
            <a:endParaRPr lang="en-US" altLang="zh-CN" sz="14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19" name="椭圆 18"/>
          <p:cNvSpPr/>
          <p:nvPr>
            <p:custDataLst>
              <p:tags r:id="rId10"/>
            </p:custDataLst>
          </p:nvPr>
        </p:nvSpPr>
        <p:spPr>
          <a:xfrm>
            <a:off x="5563235" y="5656580"/>
            <a:ext cx="223520" cy="26416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1" name="直接连接符 20"/>
          <p:cNvCxnSpPr>
            <a:stCxn id="19" idx="2"/>
            <a:endCxn id="16" idx="6"/>
          </p:cNvCxnSpPr>
          <p:nvPr>
            <p:custDataLst>
              <p:tags r:id="rId11"/>
            </p:custDataLst>
          </p:nvPr>
        </p:nvCxnSpPr>
        <p:spPr>
          <a:xfrm flipH="1" flipV="1">
            <a:off x="3918585" y="4126865"/>
            <a:ext cx="1644650" cy="166179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AutoShape 16"/>
          <p:cNvSpPr/>
          <p:nvPr>
            <p:custDataLst>
              <p:tags r:id="rId12"/>
            </p:custDataLst>
          </p:nvPr>
        </p:nvSpPr>
        <p:spPr bwMode="auto">
          <a:xfrm>
            <a:off x="5196254" y="509270"/>
            <a:ext cx="835269" cy="336550"/>
          </a:xfrm>
          <a:prstGeom prst="borderCallout2">
            <a:avLst>
              <a:gd name="adj1" fmla="val 53872"/>
              <a:gd name="adj2" fmla="val 102571"/>
              <a:gd name="adj3" fmla="val 53872"/>
              <a:gd name="adj4" fmla="val 131806"/>
              <a:gd name="adj5" fmla="val 257432"/>
              <a:gd name="adj6" fmla="val 185588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WSR</a:t>
            </a:r>
            <a:endParaRPr lang="en-US" altLang="zh-CN" sz="14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27" name="AutoShape 16"/>
          <p:cNvSpPr/>
          <p:nvPr>
            <p:custDataLst>
              <p:tags r:id="rId13"/>
            </p:custDataLst>
          </p:nvPr>
        </p:nvSpPr>
        <p:spPr bwMode="auto">
          <a:xfrm flipH="1">
            <a:off x="4382134" y="509270"/>
            <a:ext cx="787742" cy="336550"/>
          </a:xfrm>
          <a:prstGeom prst="borderCallout2">
            <a:avLst>
              <a:gd name="adj1" fmla="val 51259"/>
              <a:gd name="adj2" fmla="val 100083"/>
              <a:gd name="adj3" fmla="val 51259"/>
              <a:gd name="adj4" fmla="val 115389"/>
              <a:gd name="adj5" fmla="val 315471"/>
              <a:gd name="adj6" fmla="val 175243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WSL</a:t>
            </a:r>
            <a:endParaRPr lang="en-US" altLang="zh-CN" sz="14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29" name="AutoShape 16"/>
          <p:cNvSpPr/>
          <p:nvPr>
            <p:custDataLst>
              <p:tags r:id="rId14"/>
            </p:custDataLst>
          </p:nvPr>
        </p:nvSpPr>
        <p:spPr bwMode="auto">
          <a:xfrm flipH="1">
            <a:off x="4866005" y="1769110"/>
            <a:ext cx="718185" cy="336550"/>
          </a:xfrm>
          <a:prstGeom prst="borderCallout2">
            <a:avLst>
              <a:gd name="adj1" fmla="val 51259"/>
              <a:gd name="adj2" fmla="val 100083"/>
              <a:gd name="adj3" fmla="val 51259"/>
              <a:gd name="adj4" fmla="val 115389"/>
              <a:gd name="adj5" fmla="val 175849"/>
              <a:gd name="adj6" fmla="val 233952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WSF</a:t>
            </a:r>
            <a:endParaRPr lang="en-US" altLang="zh-CN" sz="14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cxnSp>
        <p:nvCxnSpPr>
          <p:cNvPr id="31" name="直接连接符 30"/>
          <p:cNvCxnSpPr>
            <a:stCxn id="29" idx="2"/>
          </p:cNvCxnSpPr>
          <p:nvPr>
            <p:custDataLst>
              <p:tags r:id="rId15"/>
            </p:custDataLst>
          </p:nvPr>
        </p:nvCxnSpPr>
        <p:spPr>
          <a:xfrm>
            <a:off x="5584190" y="1937385"/>
            <a:ext cx="1095375" cy="1301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>
            <p:custDataLst>
              <p:tags r:id="rId16"/>
            </p:custDataLst>
          </p:nvPr>
        </p:nvSpPr>
        <p:spPr>
          <a:xfrm>
            <a:off x="131445" y="845820"/>
            <a:ext cx="507365" cy="575818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mongolianVert" rtlCol="0" anchor="ctr"/>
          <a:lstStyle/>
          <a:p>
            <a:pPr algn="ctr"/>
            <a:r>
              <a:rPr lang="ru-RU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УСТАНОВКА  КРЫШИ</a:t>
            </a:r>
            <a:endParaRPr lang="zh-CN" altLang="en-US" dirty="0"/>
          </a:p>
        </p:txBody>
      </p:sp>
      <p:sp>
        <p:nvSpPr>
          <p:cNvPr id="2" name="Text Box 7"/>
          <p:cNvSpPr txBox="1"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-1" y="0"/>
            <a:ext cx="5952393" cy="461552"/>
          </a:xfrm>
          <a:prstGeom prst="rect">
            <a:avLst/>
          </a:prstGeom>
          <a:solidFill>
            <a:srgbClr val="E7E6E6"/>
          </a:solidFill>
          <a:ln>
            <a:noFill/>
          </a:ln>
        </p:spPr>
        <p:txBody>
          <a:bodyPr wrap="square" lIns="91328" tIns="45664" rIns="91328" bIns="4566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Ⅲ</a:t>
            </a:r>
            <a:r>
              <a:rPr lang="ru-RU" altLang="zh-CN" sz="2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.</a:t>
            </a:r>
            <a:r>
              <a:rPr lang="ru-RU" altLang="zh-CN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И</a:t>
            </a:r>
            <a:r>
              <a:rPr lang="ru-RU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нструкция по установке</a:t>
            </a:r>
            <a:r>
              <a:rPr lang="ru-RU" sz="2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lang="en-US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(</a:t>
            </a:r>
            <a:r>
              <a:rPr lang="ru-RU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крыша 7)</a:t>
            </a:r>
            <a:endParaRPr lang="zh-CN" altLang="en-US" sz="2400" b="1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3" name="椭圆 2"/>
          <p:cNvSpPr/>
          <p:nvPr>
            <p:custDataLst>
              <p:tags r:id="rId18"/>
            </p:custDataLst>
          </p:nvPr>
        </p:nvSpPr>
        <p:spPr>
          <a:xfrm>
            <a:off x="7488555" y="3868420"/>
            <a:ext cx="223520" cy="25527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>
            <p:custDataLst>
              <p:tags r:id="rId19"/>
            </p:custDataLst>
          </p:nvPr>
        </p:nvSpPr>
        <p:spPr>
          <a:xfrm>
            <a:off x="6223000" y="4086225"/>
            <a:ext cx="223520" cy="25527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5" name="直接连接符 14"/>
          <p:cNvCxnSpPr>
            <a:stCxn id="3" idx="7"/>
            <a:endCxn id="17" idx="1"/>
          </p:cNvCxnSpPr>
          <p:nvPr>
            <p:custDataLst>
              <p:tags r:id="rId20"/>
            </p:custDataLst>
          </p:nvPr>
        </p:nvCxnSpPr>
        <p:spPr>
          <a:xfrm flipV="1">
            <a:off x="7679055" y="2945765"/>
            <a:ext cx="793115" cy="9601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0" name="图片 139"/>
          <p:cNvPicPr/>
          <p:nvPr/>
        </p:nvPicPr>
        <p:blipFill>
          <a:blip r:embed="rId32"/>
          <a:stretch>
            <a:fillRect/>
          </a:stretch>
        </p:blipFill>
        <p:spPr>
          <a:xfrm>
            <a:off x="8496935" y="1769110"/>
            <a:ext cx="2990850" cy="24003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7" name="圆角矩形 16"/>
          <p:cNvSpPr/>
          <p:nvPr/>
        </p:nvSpPr>
        <p:spPr>
          <a:xfrm>
            <a:off x="8472170" y="1722120"/>
            <a:ext cx="3006725" cy="2447290"/>
          </a:xfrm>
          <a:prstGeom prst="roundRect">
            <a:avLst/>
          </a:prstGeom>
          <a:noFill/>
          <a:ln>
            <a:solidFill>
              <a:schemeClr val="tx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AutoShape 16"/>
          <p:cNvSpPr/>
          <p:nvPr>
            <p:custDataLst>
              <p:tags r:id="rId21"/>
            </p:custDataLst>
          </p:nvPr>
        </p:nvSpPr>
        <p:spPr bwMode="auto">
          <a:xfrm>
            <a:off x="7710855" y="1211580"/>
            <a:ext cx="1123266" cy="336550"/>
          </a:xfrm>
          <a:prstGeom prst="borderCallout2">
            <a:avLst>
              <a:gd name="adj1" fmla="val 51259"/>
              <a:gd name="adj2" fmla="val 100083"/>
              <a:gd name="adj3" fmla="val 51259"/>
              <a:gd name="adj4" fmla="val 115389"/>
              <a:gd name="adj5" fmla="val 404455"/>
              <a:gd name="adj6" fmla="val 154023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WSF</a:t>
            </a:r>
            <a:endParaRPr lang="en-US" altLang="zh-CN" sz="14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20" name="AutoShape 16"/>
          <p:cNvSpPr/>
          <p:nvPr>
            <p:custDataLst>
              <p:tags r:id="rId22"/>
            </p:custDataLst>
          </p:nvPr>
        </p:nvSpPr>
        <p:spPr bwMode="auto">
          <a:xfrm flipH="1">
            <a:off x="11103610" y="1115695"/>
            <a:ext cx="968228" cy="336550"/>
          </a:xfrm>
          <a:prstGeom prst="borderCallout2">
            <a:avLst>
              <a:gd name="adj1" fmla="val 51259"/>
              <a:gd name="adj2" fmla="val 100083"/>
              <a:gd name="adj3" fmla="val 51259"/>
              <a:gd name="adj4" fmla="val 115389"/>
              <a:gd name="adj5" fmla="val 446603"/>
              <a:gd name="adj6" fmla="val 168611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WSE.L</a:t>
            </a:r>
            <a:endParaRPr lang="en-US" altLang="zh-CN" sz="14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22" name="AutoShape 16"/>
          <p:cNvSpPr/>
          <p:nvPr>
            <p:custDataLst>
              <p:tags r:id="rId23"/>
            </p:custDataLst>
          </p:nvPr>
        </p:nvSpPr>
        <p:spPr bwMode="auto">
          <a:xfrm flipH="1">
            <a:off x="10572748" y="3148965"/>
            <a:ext cx="1138605" cy="336550"/>
          </a:xfrm>
          <a:prstGeom prst="borderCallout2">
            <a:avLst>
              <a:gd name="adj1" fmla="val 51259"/>
              <a:gd name="adj2" fmla="val 100083"/>
              <a:gd name="adj3" fmla="val 51259"/>
              <a:gd name="adj4" fmla="val 115389"/>
              <a:gd name="adj5" fmla="val 143628"/>
              <a:gd name="adj6" fmla="val 159161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WSE.M</a:t>
            </a:r>
            <a:endParaRPr lang="en-US" altLang="zh-CN" sz="14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cxnSp>
        <p:nvCxnSpPr>
          <p:cNvPr id="23" name="直接连接符 22"/>
          <p:cNvCxnSpPr>
            <a:stCxn id="5" idx="7"/>
            <a:endCxn id="17" idx="1"/>
          </p:cNvCxnSpPr>
          <p:nvPr>
            <p:custDataLst>
              <p:tags r:id="rId24"/>
            </p:custDataLst>
          </p:nvPr>
        </p:nvCxnSpPr>
        <p:spPr>
          <a:xfrm flipV="1">
            <a:off x="6413500" y="2945765"/>
            <a:ext cx="2058670" cy="11779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AutoShape 16"/>
          <p:cNvSpPr/>
          <p:nvPr>
            <p:custDataLst>
              <p:tags r:id="rId25"/>
            </p:custDataLst>
          </p:nvPr>
        </p:nvSpPr>
        <p:spPr bwMode="auto">
          <a:xfrm flipH="1">
            <a:off x="7083423" y="2740025"/>
            <a:ext cx="996707" cy="336550"/>
          </a:xfrm>
          <a:prstGeom prst="borderCallout2">
            <a:avLst>
              <a:gd name="adj1" fmla="val 51259"/>
              <a:gd name="adj2" fmla="val 100083"/>
              <a:gd name="adj3" fmla="val 51259"/>
              <a:gd name="adj4" fmla="val 115389"/>
              <a:gd name="adj5" fmla="val 343962"/>
              <a:gd name="adj6" fmla="val 188241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WSE.L</a:t>
            </a:r>
            <a:endParaRPr lang="en-US" altLang="zh-CN" sz="14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26" name="AutoShape 16"/>
          <p:cNvSpPr/>
          <p:nvPr>
            <p:custDataLst>
              <p:tags r:id="rId26"/>
            </p:custDataLst>
          </p:nvPr>
        </p:nvSpPr>
        <p:spPr bwMode="auto">
          <a:xfrm>
            <a:off x="3928110" y="3331845"/>
            <a:ext cx="977998" cy="336550"/>
          </a:xfrm>
          <a:prstGeom prst="borderCallout2">
            <a:avLst>
              <a:gd name="adj1" fmla="val 48646"/>
              <a:gd name="adj2" fmla="val 100508"/>
              <a:gd name="adj3" fmla="val 43422"/>
              <a:gd name="adj4" fmla="val 121421"/>
              <a:gd name="adj5" fmla="val 178868"/>
              <a:gd name="adj6" fmla="val 170536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WSE.L</a:t>
            </a:r>
            <a:endParaRPr lang="en-US" altLang="zh-CN" sz="14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文本框 12"/>
          <p:cNvSpPr txBox="1"/>
          <p:nvPr/>
        </p:nvSpPr>
        <p:spPr>
          <a:xfrm>
            <a:off x="187325" y="2484755"/>
            <a:ext cx="395605" cy="257683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右</a:t>
            </a:r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</a:p>
          <a:p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门</a:t>
            </a:r>
          </a:p>
          <a:p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</a:t>
            </a:r>
          </a:p>
          <a:p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组</a:t>
            </a:r>
          </a:p>
          <a:p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装</a:t>
            </a: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8"/>
          <a:stretch>
            <a:fillRect/>
          </a:stretch>
        </p:blipFill>
        <p:spPr>
          <a:xfrm>
            <a:off x="969645" y="845820"/>
            <a:ext cx="3359150" cy="1092835"/>
          </a:xfrm>
          <a:prstGeom prst="rect">
            <a:avLst/>
          </a:prstGeom>
        </p:spPr>
      </p:pic>
      <p:pic>
        <p:nvPicPr>
          <p:cNvPr id="66" name="图片 6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39"/>
          <a:stretch>
            <a:fillRect/>
          </a:stretch>
        </p:blipFill>
        <p:spPr>
          <a:xfrm>
            <a:off x="6353175" y="1816100"/>
            <a:ext cx="5126990" cy="410527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40"/>
          <a:stretch>
            <a:fillRect/>
          </a:stretch>
        </p:blipFill>
        <p:spPr>
          <a:xfrm>
            <a:off x="981710" y="4838700"/>
            <a:ext cx="3579495" cy="1239520"/>
          </a:xfrm>
          <a:prstGeom prst="round2DiagRect">
            <a:avLst/>
          </a:prstGeom>
          <a:ln>
            <a:noFill/>
          </a:ln>
        </p:spPr>
      </p:pic>
      <p:sp>
        <p:nvSpPr>
          <p:cNvPr id="13" name="AutoShape 16"/>
          <p:cNvSpPr/>
          <p:nvPr>
            <p:custDataLst>
              <p:tags r:id="rId5"/>
            </p:custDataLst>
          </p:nvPr>
        </p:nvSpPr>
        <p:spPr bwMode="auto">
          <a:xfrm flipH="1">
            <a:off x="4335145" y="629920"/>
            <a:ext cx="871220" cy="336550"/>
          </a:xfrm>
          <a:prstGeom prst="borderCallout2">
            <a:avLst>
              <a:gd name="adj1" fmla="val 51259"/>
              <a:gd name="adj2" fmla="val 100083"/>
              <a:gd name="adj3" fmla="val 51259"/>
              <a:gd name="adj4" fmla="val 115389"/>
              <a:gd name="adj5" fmla="val 128301"/>
              <a:gd name="adj6" fmla="val 127608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WIR2.IN</a:t>
            </a:r>
            <a:endParaRPr lang="en-US" altLang="zh-CN" sz="14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15" name="AutoShape 16"/>
          <p:cNvSpPr/>
          <p:nvPr>
            <p:custDataLst>
              <p:tags r:id="rId6"/>
            </p:custDataLst>
          </p:nvPr>
        </p:nvSpPr>
        <p:spPr bwMode="auto">
          <a:xfrm flipH="1">
            <a:off x="1204545" y="1216318"/>
            <a:ext cx="1612997" cy="383882"/>
          </a:xfrm>
          <a:prstGeom prst="borderCallout2">
            <a:avLst>
              <a:gd name="adj1" fmla="val 48490"/>
              <a:gd name="adj2" fmla="val -184"/>
              <a:gd name="adj3" fmla="val 51320"/>
              <a:gd name="adj4" fmla="val -13653"/>
              <a:gd name="adj5" fmla="val 169439"/>
              <a:gd name="adj6" fmla="val -53197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Уплотнительная лента</a:t>
            </a:r>
            <a:endParaRPr lang="zh-CN" altLang="en-US" sz="1400" b="1" dirty="0" smtClean="0"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24" name="椭圆 23"/>
          <p:cNvSpPr/>
          <p:nvPr>
            <p:custDataLst>
              <p:tags r:id="rId7"/>
            </p:custDataLst>
          </p:nvPr>
        </p:nvSpPr>
        <p:spPr>
          <a:xfrm>
            <a:off x="3740785" y="4811395"/>
            <a:ext cx="327025" cy="50482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AutoShape 16"/>
          <p:cNvSpPr/>
          <p:nvPr>
            <p:custDataLst>
              <p:tags r:id="rId8"/>
            </p:custDataLst>
          </p:nvPr>
        </p:nvSpPr>
        <p:spPr bwMode="auto">
          <a:xfrm flipH="1">
            <a:off x="2712085" y="5328920"/>
            <a:ext cx="1024646" cy="336550"/>
          </a:xfrm>
          <a:prstGeom prst="borderCallout2">
            <a:avLst>
              <a:gd name="adj1" fmla="val 51259"/>
              <a:gd name="adj2" fmla="val 100083"/>
              <a:gd name="adj3" fmla="val 51259"/>
              <a:gd name="adj4" fmla="val 115389"/>
              <a:gd name="adj5" fmla="val 107924"/>
              <a:gd name="adj6" fmla="val 120808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WIR2.PC</a:t>
            </a:r>
            <a:endParaRPr lang="en-US" altLang="zh-CN" sz="14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34" name="Text Box 7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094105" y="6200140"/>
            <a:ext cx="3336290" cy="489585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 cmpd="sng">
            <a:noFill/>
            <a:prstDash val="solid"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328" tIns="45664" rIns="91328" bIns="45664">
            <a:no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zh-CN" sz="1400" b="1" dirty="0" smtClean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【</a:t>
            </a:r>
            <a:r>
              <a:rPr lang="ru-RU" sz="1400" b="1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Установите</a:t>
            </a:r>
            <a:r>
              <a:rPr lang="en-US" sz="1400" b="1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 </a:t>
            </a:r>
            <a:r>
              <a:rPr lang="ru-RU" sz="1400" b="1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оконную панель </a:t>
            </a:r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WIR2.PC</a:t>
            </a:r>
            <a:r>
              <a:rPr lang="zh-CN" altLang="en-US" sz="1400" b="1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（</a:t>
            </a:r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x1</a:t>
            </a:r>
            <a:r>
              <a:rPr lang="zh-CN" altLang="en-US" sz="1400" b="1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）</a:t>
            </a:r>
            <a:r>
              <a:rPr lang="en-US" altLang="zh-CN" sz="14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】</a:t>
            </a:r>
          </a:p>
        </p:txBody>
      </p:sp>
      <p:sp>
        <p:nvSpPr>
          <p:cNvPr id="38" name="Text Box 7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764930" y="1992630"/>
            <a:ext cx="5108331" cy="460424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 cmpd="sng">
            <a:noFill/>
            <a:prstDash val="solid"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328" tIns="45664" rIns="91328" bIns="45664">
            <a:no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zh-CN" sz="1400" b="1" dirty="0" smtClean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【</a:t>
            </a:r>
            <a:r>
              <a:rPr lang="ru-RU" altLang="zh-CN" sz="1400" b="1" dirty="0" smtClean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Установите резиновую ленту</a:t>
            </a:r>
            <a:r>
              <a:rPr lang="zh-CN" altLang="en-US" sz="1400" b="1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（</a:t>
            </a:r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x1</a:t>
            </a:r>
            <a:r>
              <a:rPr lang="zh-CN" altLang="en-US" sz="1400" b="1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）</a:t>
            </a:r>
            <a:r>
              <a:rPr lang="ru-RU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из раздела деталей «Окно»</a:t>
            </a:r>
            <a:r>
              <a:rPr lang="en-US" altLang="zh-CN" sz="1400" b="1" dirty="0" smtClean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】</a:t>
            </a:r>
            <a:endParaRPr lang="en-US" altLang="zh-CN" sz="1400" b="1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  <p:sp>
        <p:nvSpPr>
          <p:cNvPr id="40" name="AutoShape 15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 rot="5400000">
            <a:off x="2611120" y="4575810"/>
            <a:ext cx="318770" cy="117475"/>
          </a:xfrm>
          <a:prstGeom prst="rightArrow">
            <a:avLst>
              <a:gd name="adj1" fmla="val 50000"/>
              <a:gd name="adj2" fmla="val 83364"/>
            </a:avLst>
          </a:prstGeom>
          <a:solidFill>
            <a:srgbClr val="CC9900"/>
          </a:solidFill>
          <a:ln w="9525">
            <a:solidFill>
              <a:srgbClr val="0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ea typeface="宋体" panose="02010600030101010101" pitchFamily="2" charset="-122"/>
            </a:endParaRPr>
          </a:p>
        </p:txBody>
      </p:sp>
      <p:sp>
        <p:nvSpPr>
          <p:cNvPr id="41" name="AutoShape 15"/>
          <p:cNvSpPr>
            <a:spLocks noChangeArrowheads="1"/>
          </p:cNvSpPr>
          <p:nvPr>
            <p:custDataLst>
              <p:tags r:id="rId12"/>
            </p:custDataLst>
          </p:nvPr>
        </p:nvSpPr>
        <p:spPr bwMode="auto">
          <a:xfrm rot="5400000">
            <a:off x="2611755" y="2463165"/>
            <a:ext cx="318770" cy="117475"/>
          </a:xfrm>
          <a:prstGeom prst="rightArrow">
            <a:avLst>
              <a:gd name="adj1" fmla="val 50000"/>
              <a:gd name="adj2" fmla="val 83364"/>
            </a:avLst>
          </a:prstGeom>
          <a:solidFill>
            <a:srgbClr val="CC9900"/>
          </a:solidFill>
          <a:ln w="9525">
            <a:solidFill>
              <a:srgbClr val="0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ea typeface="宋体" panose="02010600030101010101" pitchFamily="2" charset="-122"/>
            </a:endParaRPr>
          </a:p>
        </p:txBody>
      </p:sp>
      <p:pic>
        <p:nvPicPr>
          <p:cNvPr id="42" name="图片 41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41"/>
          <a:srcRect l="18530" t="5164" r="15527"/>
          <a:stretch>
            <a:fillRect/>
          </a:stretch>
        </p:blipFill>
        <p:spPr>
          <a:xfrm>
            <a:off x="4773930" y="4647565"/>
            <a:ext cx="1235710" cy="1891665"/>
          </a:xfrm>
          <a:prstGeom prst="ellipse">
            <a:avLst/>
          </a:prstGeom>
          <a:ln>
            <a:solidFill>
              <a:schemeClr val="accent1"/>
            </a:solidFill>
          </a:ln>
        </p:spPr>
      </p:pic>
      <p:cxnSp>
        <p:nvCxnSpPr>
          <p:cNvPr id="43" name="直接连接符 42"/>
          <p:cNvCxnSpPr/>
          <p:nvPr>
            <p:custDataLst>
              <p:tags r:id="rId14"/>
            </p:custDataLst>
          </p:nvPr>
        </p:nvCxnSpPr>
        <p:spPr>
          <a:xfrm>
            <a:off x="5357495" y="5044440"/>
            <a:ext cx="198755" cy="1113790"/>
          </a:xfrm>
          <a:prstGeom prst="line">
            <a:avLst/>
          </a:prstGeom>
          <a:ln w="12700" cmpd="sng">
            <a:solidFill>
              <a:schemeClr val="accent1">
                <a:shade val="50000"/>
              </a:schemeClr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接连接符 43"/>
          <p:cNvCxnSpPr>
            <a:stCxn id="24" idx="6"/>
            <a:endCxn id="42" idx="1"/>
          </p:cNvCxnSpPr>
          <p:nvPr>
            <p:custDataLst>
              <p:tags r:id="rId15"/>
            </p:custDataLst>
          </p:nvPr>
        </p:nvCxnSpPr>
        <p:spPr>
          <a:xfrm flipV="1">
            <a:off x="4067810" y="4924425"/>
            <a:ext cx="887095" cy="1397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接连接符 44"/>
          <p:cNvCxnSpPr>
            <a:stCxn id="49" idx="2"/>
          </p:cNvCxnSpPr>
          <p:nvPr>
            <p:custDataLst>
              <p:tags r:id="rId16"/>
            </p:custDataLst>
          </p:nvPr>
        </p:nvCxnSpPr>
        <p:spPr>
          <a:xfrm flipH="1" flipV="1">
            <a:off x="4238625" y="1427480"/>
            <a:ext cx="421640" cy="3683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圆角矩形标注 64"/>
          <p:cNvSpPr/>
          <p:nvPr>
            <p:custDataLst>
              <p:tags r:id="rId17"/>
            </p:custDataLst>
          </p:nvPr>
        </p:nvSpPr>
        <p:spPr>
          <a:xfrm>
            <a:off x="5556250" y="4269105"/>
            <a:ext cx="1304290" cy="278765"/>
          </a:xfrm>
          <a:prstGeom prst="wedgeRoundRectCallout">
            <a:avLst>
              <a:gd name="adj1" fmla="val -65725"/>
              <a:gd name="adj2" fmla="val 187357"/>
              <a:gd name="adj3" fmla="val 16667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b="1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 ST2.9x8</a:t>
            </a:r>
            <a:r>
              <a:rPr lang="zh-CN" altLang="en-US" sz="1400" b="1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（</a:t>
            </a:r>
            <a:r>
              <a:rPr lang="en-US" altLang="zh-CN" sz="1400" b="1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x8</a:t>
            </a:r>
            <a:r>
              <a:rPr lang="zh-CN" altLang="en-US" sz="1400" b="1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）</a:t>
            </a:r>
          </a:p>
        </p:txBody>
      </p:sp>
      <p:pic>
        <p:nvPicPr>
          <p:cNvPr id="47" name="图片 46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42"/>
          <a:srcRect l="15907" t="7898" r="22889" b="13679"/>
          <a:stretch>
            <a:fillRect/>
          </a:stretch>
        </p:blipFill>
        <p:spPr>
          <a:xfrm>
            <a:off x="6760845" y="690880"/>
            <a:ext cx="1428750" cy="1888490"/>
          </a:xfrm>
          <a:prstGeom prst="ellipse">
            <a:avLst/>
          </a:prstGeom>
          <a:ln>
            <a:solidFill>
              <a:schemeClr val="accent1"/>
            </a:solidFill>
          </a:ln>
        </p:spPr>
      </p:pic>
      <p:cxnSp>
        <p:nvCxnSpPr>
          <p:cNvPr id="67" name="直接连接符 66"/>
          <p:cNvCxnSpPr/>
          <p:nvPr>
            <p:custDataLst>
              <p:tags r:id="rId19"/>
            </p:custDataLst>
          </p:nvPr>
        </p:nvCxnSpPr>
        <p:spPr>
          <a:xfrm>
            <a:off x="7475220" y="1130935"/>
            <a:ext cx="99695" cy="586740"/>
          </a:xfrm>
          <a:prstGeom prst="line">
            <a:avLst/>
          </a:prstGeom>
          <a:ln w="12700" cmpd="sng">
            <a:solidFill>
              <a:schemeClr val="accent1">
                <a:shade val="50000"/>
              </a:schemeClr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椭圆 67"/>
          <p:cNvSpPr/>
          <p:nvPr>
            <p:custDataLst>
              <p:tags r:id="rId20"/>
            </p:custDataLst>
          </p:nvPr>
        </p:nvSpPr>
        <p:spPr>
          <a:xfrm>
            <a:off x="8752840" y="1992630"/>
            <a:ext cx="327025" cy="41529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69" name="直接连接符 68"/>
          <p:cNvCxnSpPr>
            <a:stCxn id="68" idx="2"/>
          </p:cNvCxnSpPr>
          <p:nvPr>
            <p:custDataLst>
              <p:tags r:id="rId21"/>
            </p:custDataLst>
          </p:nvPr>
        </p:nvCxnSpPr>
        <p:spPr>
          <a:xfrm flipH="1" flipV="1">
            <a:off x="8143875" y="1936750"/>
            <a:ext cx="608965" cy="2635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圆角矩形标注 69"/>
          <p:cNvSpPr/>
          <p:nvPr>
            <p:custDataLst>
              <p:tags r:id="rId22"/>
            </p:custDataLst>
          </p:nvPr>
        </p:nvSpPr>
        <p:spPr>
          <a:xfrm>
            <a:off x="8001635" y="629920"/>
            <a:ext cx="1398905" cy="339725"/>
          </a:xfrm>
          <a:prstGeom prst="wedgeRoundRectCallout">
            <a:avLst>
              <a:gd name="adj1" fmla="val -89900"/>
              <a:gd name="adj2" fmla="val 62528"/>
              <a:gd name="adj3" fmla="val 16667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b="1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 ST2.9x20</a:t>
            </a:r>
            <a:r>
              <a:rPr lang="zh-CN" altLang="en-US" sz="1400" b="1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（</a:t>
            </a:r>
            <a:r>
              <a:rPr lang="en-US" altLang="zh-CN" sz="1400" b="1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x12</a:t>
            </a:r>
            <a:r>
              <a:rPr lang="zh-CN" altLang="en-US" sz="1400" b="1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）</a:t>
            </a:r>
          </a:p>
        </p:txBody>
      </p:sp>
      <p:sp>
        <p:nvSpPr>
          <p:cNvPr id="71" name="AutoShape 16"/>
          <p:cNvSpPr/>
          <p:nvPr>
            <p:custDataLst>
              <p:tags r:id="rId23"/>
            </p:custDataLst>
          </p:nvPr>
        </p:nvSpPr>
        <p:spPr bwMode="auto">
          <a:xfrm flipH="1">
            <a:off x="9512300" y="2855595"/>
            <a:ext cx="900430" cy="336550"/>
          </a:xfrm>
          <a:prstGeom prst="borderCallout2">
            <a:avLst>
              <a:gd name="adj1" fmla="val 51259"/>
              <a:gd name="adj2" fmla="val 100083"/>
              <a:gd name="adj3" fmla="val 51259"/>
              <a:gd name="adj4" fmla="val 115389"/>
              <a:gd name="adj5" fmla="val -63773"/>
              <a:gd name="adj6" fmla="val 127626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WIR2.IN</a:t>
            </a:r>
            <a:endParaRPr lang="en-US" altLang="zh-CN" sz="14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72" name="Text Box 7"/>
          <p:cNvSpPr txBox="1">
            <a:spLocks noChangeArrowheads="1"/>
          </p:cNvSpPr>
          <p:nvPr>
            <p:custDataLst>
              <p:tags r:id="rId24"/>
            </p:custDataLst>
          </p:nvPr>
        </p:nvSpPr>
        <p:spPr bwMode="auto">
          <a:xfrm>
            <a:off x="6537325" y="6181725"/>
            <a:ext cx="4768215" cy="455295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 cmpd="sng">
            <a:noFill/>
            <a:prstDash val="solid"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328" tIns="45664" rIns="91328" bIns="45664">
            <a:no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zh-CN" sz="1400" b="1" dirty="0" smtClean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ru-RU" altLang="zh-CN" sz="1400" b="1" dirty="0" smtClean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Установка оконного блока в дверную панель </a:t>
            </a:r>
            <a:r>
              <a:rPr lang="en-US" altLang="zh-CN" sz="1400" b="1" dirty="0" smtClean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  <a:endParaRPr lang="en-US" altLang="zh-CN" sz="1400" b="1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49" name="图片 48"/>
          <p:cNvPicPr>
            <a:picLocks noChangeAspect="1"/>
          </p:cNvPicPr>
          <p:nvPr>
            <p:custDataLst>
              <p:tags r:id="rId25"/>
            </p:custDataLst>
          </p:nvPr>
        </p:nvPicPr>
        <p:blipFill>
          <a:blip r:embed="rId43"/>
          <a:srcRect l="10582" t="32981" r="7890" b="5300"/>
          <a:stretch>
            <a:fillRect/>
          </a:stretch>
        </p:blipFill>
        <p:spPr>
          <a:xfrm>
            <a:off x="4660265" y="994410"/>
            <a:ext cx="1434465" cy="939165"/>
          </a:xfrm>
          <a:prstGeom prst="ellipse">
            <a:avLst/>
          </a:prstGeom>
          <a:ln>
            <a:solidFill>
              <a:schemeClr val="accent1"/>
            </a:solidFill>
          </a:ln>
        </p:spPr>
      </p:pic>
      <p:pic>
        <p:nvPicPr>
          <p:cNvPr id="51" name="图片 50"/>
          <p:cNvPicPr>
            <a:picLocks noChangeAspect="1"/>
          </p:cNvPicPr>
          <p:nvPr>
            <p:custDataLst>
              <p:tags r:id="rId26"/>
            </p:custDataLst>
          </p:nvPr>
        </p:nvPicPr>
        <p:blipFill>
          <a:blip r:embed="rId44"/>
          <a:srcRect l="16730" t="34753" r="8743" b="7723"/>
          <a:stretch>
            <a:fillRect/>
          </a:stretch>
        </p:blipFill>
        <p:spPr>
          <a:xfrm>
            <a:off x="4518025" y="2884170"/>
            <a:ext cx="1734820" cy="1188085"/>
          </a:xfrm>
          <a:prstGeom prst="ellipse">
            <a:avLst/>
          </a:prstGeom>
          <a:ln>
            <a:solidFill>
              <a:schemeClr val="accent1"/>
            </a:solidFill>
          </a:ln>
        </p:spPr>
      </p:pic>
      <p:pic>
        <p:nvPicPr>
          <p:cNvPr id="52" name="图片 51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r:embed="rId45"/>
          <a:stretch>
            <a:fillRect/>
          </a:stretch>
        </p:blipFill>
        <p:spPr>
          <a:xfrm>
            <a:off x="928370" y="2730500"/>
            <a:ext cx="3371215" cy="1095375"/>
          </a:xfrm>
          <a:prstGeom prst="rect">
            <a:avLst/>
          </a:prstGeom>
        </p:spPr>
      </p:pic>
      <p:sp>
        <p:nvSpPr>
          <p:cNvPr id="53" name="Text Box 7"/>
          <p:cNvSpPr txBox="1">
            <a:spLocks noChangeArrowheads="1"/>
          </p:cNvSpPr>
          <p:nvPr>
            <p:custDataLst>
              <p:tags r:id="rId28"/>
            </p:custDataLst>
          </p:nvPr>
        </p:nvSpPr>
        <p:spPr bwMode="auto">
          <a:xfrm>
            <a:off x="756137" y="3944620"/>
            <a:ext cx="4106009" cy="469118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 cmpd="sng">
            <a:noFill/>
            <a:prstDash val="solid"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328" tIns="45664" rIns="91328" bIns="45664">
            <a:no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zh-CN" sz="1400" b="1" dirty="0" smtClean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【</a:t>
            </a:r>
            <a:r>
              <a:rPr lang="ru-RU" altLang="zh-CN" sz="1400" b="1" dirty="0" smtClean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 Установите резиновую ленту </a:t>
            </a:r>
            <a:r>
              <a:rPr lang="zh-CN" altLang="en-US" sz="1400" b="1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（</a:t>
            </a:r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x1</a:t>
            </a:r>
            <a:r>
              <a:rPr lang="zh-CN" altLang="en-US" sz="1400" b="1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）</a:t>
            </a:r>
            <a:r>
              <a:rPr lang="ru-RU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 из раздела деталей «Окно» </a:t>
            </a:r>
            <a:r>
              <a:rPr lang="en-US" altLang="zh-CN" sz="1400" b="1" dirty="0" smtClean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】</a:t>
            </a:r>
            <a:endParaRPr lang="en-US" altLang="zh-CN" sz="1400" b="1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  <p:cxnSp>
        <p:nvCxnSpPr>
          <p:cNvPr id="54" name="直接连接符 53"/>
          <p:cNvCxnSpPr>
            <a:endCxn id="51" idx="2"/>
          </p:cNvCxnSpPr>
          <p:nvPr>
            <p:custDataLst>
              <p:tags r:id="rId29"/>
            </p:custDataLst>
          </p:nvPr>
        </p:nvCxnSpPr>
        <p:spPr>
          <a:xfrm>
            <a:off x="4082415" y="3188970"/>
            <a:ext cx="435610" cy="2895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AutoShape 16"/>
          <p:cNvSpPr/>
          <p:nvPr>
            <p:custDataLst>
              <p:tags r:id="rId30"/>
            </p:custDataLst>
          </p:nvPr>
        </p:nvSpPr>
        <p:spPr bwMode="auto">
          <a:xfrm flipH="1">
            <a:off x="896815" y="3038474"/>
            <a:ext cx="1697158" cy="460863"/>
          </a:xfrm>
          <a:prstGeom prst="borderCallout2">
            <a:avLst>
              <a:gd name="adj1" fmla="val 48490"/>
              <a:gd name="adj2" fmla="val -184"/>
              <a:gd name="adj3" fmla="val 51320"/>
              <a:gd name="adj4" fmla="val -13653"/>
              <a:gd name="adj5" fmla="val 115806"/>
              <a:gd name="adj6" fmla="val -27153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Уплотнительная лента</a:t>
            </a:r>
            <a:endParaRPr lang="zh-CN" altLang="en-US" sz="1400" b="1" dirty="0" smtClean="0"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56" name="AutoShape 16"/>
          <p:cNvSpPr/>
          <p:nvPr>
            <p:custDataLst>
              <p:tags r:id="rId31"/>
            </p:custDataLst>
          </p:nvPr>
        </p:nvSpPr>
        <p:spPr bwMode="auto">
          <a:xfrm flipH="1">
            <a:off x="4335145" y="2480310"/>
            <a:ext cx="871220" cy="336550"/>
          </a:xfrm>
          <a:prstGeom prst="borderCallout2">
            <a:avLst>
              <a:gd name="adj1" fmla="val 51259"/>
              <a:gd name="adj2" fmla="val 100083"/>
              <a:gd name="adj3" fmla="val 51259"/>
              <a:gd name="adj4" fmla="val 115389"/>
              <a:gd name="adj5" fmla="val 128301"/>
              <a:gd name="adj6" fmla="val 127608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WIR2.IN</a:t>
            </a:r>
            <a:endParaRPr lang="en-US" altLang="zh-CN" sz="14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57" name="AutoShape 16"/>
          <p:cNvSpPr/>
          <p:nvPr>
            <p:custDataLst>
              <p:tags r:id="rId32"/>
            </p:custDataLst>
          </p:nvPr>
        </p:nvSpPr>
        <p:spPr bwMode="auto">
          <a:xfrm flipH="1">
            <a:off x="764931" y="4505325"/>
            <a:ext cx="1134989" cy="336550"/>
          </a:xfrm>
          <a:prstGeom prst="borderCallout2">
            <a:avLst>
              <a:gd name="adj1" fmla="val 48490"/>
              <a:gd name="adj2" fmla="val -184"/>
              <a:gd name="adj3" fmla="val 51320"/>
              <a:gd name="adj4" fmla="val -13653"/>
              <a:gd name="adj5" fmla="val 178867"/>
              <a:gd name="adj6" fmla="val -28907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WIR2.OUT</a:t>
            </a:r>
            <a:endParaRPr lang="en-US" altLang="zh-CN" sz="14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62" name="文本框 12"/>
          <p:cNvSpPr txBox="1"/>
          <p:nvPr>
            <p:custDataLst>
              <p:tags r:id="rId33"/>
            </p:custDataLst>
          </p:nvPr>
        </p:nvSpPr>
        <p:spPr>
          <a:xfrm>
            <a:off x="187325" y="1579245"/>
            <a:ext cx="395605" cy="422465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左</a:t>
            </a:r>
          </a:p>
          <a:p>
            <a:endParaRPr lang="zh-CN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门</a:t>
            </a:r>
          </a:p>
          <a:p>
            <a:endParaRPr lang="zh-CN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</a:t>
            </a:r>
          </a:p>
          <a:p>
            <a:endParaRPr lang="zh-CN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采</a:t>
            </a:r>
          </a:p>
          <a:p>
            <a:endParaRPr lang="zh-CN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光</a:t>
            </a:r>
          </a:p>
          <a:p>
            <a:endParaRPr lang="zh-CN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窗</a:t>
            </a:r>
          </a:p>
          <a:p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组</a:t>
            </a:r>
          </a:p>
          <a:p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装</a:t>
            </a:r>
          </a:p>
        </p:txBody>
      </p:sp>
      <p:sp>
        <p:nvSpPr>
          <p:cNvPr id="3" name="Text Box 7"/>
          <p:cNvSpPr txBox="1">
            <a:spLocks noChangeArrowheads="1"/>
          </p:cNvSpPr>
          <p:nvPr>
            <p:custDataLst>
              <p:tags r:id="rId34"/>
            </p:custDataLst>
          </p:nvPr>
        </p:nvSpPr>
        <p:spPr bwMode="auto">
          <a:xfrm>
            <a:off x="0" y="0"/>
            <a:ext cx="6523892" cy="461552"/>
          </a:xfrm>
          <a:prstGeom prst="rect">
            <a:avLst/>
          </a:prstGeom>
          <a:solidFill>
            <a:srgbClr val="E7E6E6"/>
          </a:solidFill>
          <a:ln>
            <a:noFill/>
          </a:ln>
        </p:spPr>
        <p:txBody>
          <a:bodyPr wrap="square" lIns="91328" tIns="45664" rIns="91328" bIns="4566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Ⅲ</a:t>
            </a:r>
            <a:r>
              <a:rPr lang="ru-RU" altLang="zh-CN" sz="2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.</a:t>
            </a:r>
            <a:r>
              <a:rPr lang="ru-RU" altLang="zh-CN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И</a:t>
            </a:r>
            <a:r>
              <a:rPr lang="ru-RU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нструкция по установке</a:t>
            </a:r>
            <a:r>
              <a:rPr lang="ru-RU" sz="2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lang="en-US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(</a:t>
            </a:r>
            <a:r>
              <a:rPr lang="ru-RU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левая дверь)</a:t>
            </a:r>
            <a:endParaRPr lang="zh-CN" altLang="en-US" sz="2400" b="1" dirty="0" smtClean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7" name="矩形 6"/>
          <p:cNvSpPr/>
          <p:nvPr>
            <p:custDataLst>
              <p:tags r:id="rId35"/>
            </p:custDataLst>
          </p:nvPr>
        </p:nvSpPr>
        <p:spPr>
          <a:xfrm>
            <a:off x="131445" y="845820"/>
            <a:ext cx="507365" cy="554863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mongolianVert" rtlCol="0" anchor="ctr"/>
          <a:lstStyle/>
          <a:p>
            <a:pPr algn="ctr"/>
            <a:r>
              <a:rPr lang="ru-RU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УСТАНОВКА  ЛЕВОЙ   ДВЕРИ</a:t>
            </a:r>
            <a:endParaRPr lang="zh-CN" altLang="en-US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图片 100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608195" y="1967230"/>
            <a:ext cx="4589114" cy="4320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8" name="图片 107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168015" y="509270"/>
            <a:ext cx="1213953" cy="2160000"/>
          </a:xfrm>
          <a:prstGeom prst="ellipse">
            <a:avLst/>
          </a:prstGeom>
          <a:noFill/>
          <a:ln w="9525">
            <a:noFill/>
          </a:ln>
        </p:spPr>
      </p:pic>
      <p:pic>
        <p:nvPicPr>
          <p:cNvPr id="16" name="图片 1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1772285" y="2835275"/>
            <a:ext cx="2146300" cy="2583180"/>
          </a:xfrm>
          <a:prstGeom prst="ellipse">
            <a:avLst/>
          </a:prstGeom>
          <a:ln w="12700" cmpd="sng">
            <a:solidFill>
              <a:schemeClr val="accent1">
                <a:shade val="50000"/>
              </a:schemeClr>
            </a:solidFill>
            <a:prstDash val="solid"/>
          </a:ln>
        </p:spPr>
      </p:pic>
      <p:sp>
        <p:nvSpPr>
          <p:cNvPr id="48" name="文本框 12"/>
          <p:cNvSpPr txBox="1"/>
          <p:nvPr/>
        </p:nvSpPr>
        <p:spPr>
          <a:xfrm>
            <a:off x="187325" y="2539365"/>
            <a:ext cx="395605" cy="206629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</a:t>
            </a:r>
          </a:p>
          <a:p>
            <a:endParaRPr lang="zh-CN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强</a:t>
            </a:r>
          </a:p>
          <a:p>
            <a:endParaRPr lang="zh-CN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筋</a:t>
            </a:r>
          </a:p>
          <a:p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安</a:t>
            </a:r>
          </a:p>
          <a:p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装</a:t>
            </a:r>
          </a:p>
        </p:txBody>
      </p:sp>
      <p:sp>
        <p:nvSpPr>
          <p:cNvPr id="53" name="椭圆 52"/>
          <p:cNvSpPr/>
          <p:nvPr>
            <p:custDataLst>
              <p:tags r:id="rId3"/>
            </p:custDataLst>
          </p:nvPr>
        </p:nvSpPr>
        <p:spPr>
          <a:xfrm>
            <a:off x="5833745" y="2578735"/>
            <a:ext cx="223520" cy="25527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67" name="直接连接符 66"/>
          <p:cNvCxnSpPr>
            <a:stCxn id="53" idx="1"/>
          </p:cNvCxnSpPr>
          <p:nvPr>
            <p:custDataLst>
              <p:tags r:id="rId4"/>
            </p:custDataLst>
          </p:nvPr>
        </p:nvCxnSpPr>
        <p:spPr>
          <a:xfrm flipH="1" flipV="1">
            <a:off x="4177030" y="2414270"/>
            <a:ext cx="1689735" cy="20193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AutoShape 16"/>
          <p:cNvSpPr/>
          <p:nvPr>
            <p:custDataLst>
              <p:tags r:id="rId5"/>
            </p:custDataLst>
          </p:nvPr>
        </p:nvSpPr>
        <p:spPr bwMode="auto">
          <a:xfrm>
            <a:off x="703385" y="4892675"/>
            <a:ext cx="1134207" cy="461010"/>
          </a:xfrm>
          <a:prstGeom prst="borderCallout2">
            <a:avLst>
              <a:gd name="adj1" fmla="val 47445"/>
              <a:gd name="adj2" fmla="val 100604"/>
              <a:gd name="adj3" fmla="val 51259"/>
              <a:gd name="adj4" fmla="val 119563"/>
              <a:gd name="adj5" fmla="val -113228"/>
              <a:gd name="adj6" fmla="val 196695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WSD(x4)</a:t>
            </a:r>
            <a:endParaRPr lang="en-US" altLang="zh-CN" sz="14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19" name="椭圆 18"/>
          <p:cNvSpPr/>
          <p:nvPr>
            <p:custDataLst>
              <p:tags r:id="rId6"/>
            </p:custDataLst>
          </p:nvPr>
        </p:nvSpPr>
        <p:spPr>
          <a:xfrm>
            <a:off x="5866765" y="4126865"/>
            <a:ext cx="223520" cy="26416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1" name="直接连接符 20"/>
          <p:cNvCxnSpPr>
            <a:stCxn id="19" idx="2"/>
            <a:endCxn id="16" idx="6"/>
          </p:cNvCxnSpPr>
          <p:nvPr>
            <p:custDataLst>
              <p:tags r:id="rId7"/>
            </p:custDataLst>
          </p:nvPr>
        </p:nvCxnSpPr>
        <p:spPr>
          <a:xfrm flipH="1" flipV="1">
            <a:off x="3918585" y="4126865"/>
            <a:ext cx="1948180" cy="1320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AutoShape 16"/>
          <p:cNvSpPr/>
          <p:nvPr>
            <p:custDataLst>
              <p:tags r:id="rId8"/>
            </p:custDataLst>
          </p:nvPr>
        </p:nvSpPr>
        <p:spPr bwMode="auto">
          <a:xfrm flipH="1">
            <a:off x="4445634" y="666115"/>
            <a:ext cx="1260573" cy="491490"/>
          </a:xfrm>
          <a:prstGeom prst="borderCallout2">
            <a:avLst>
              <a:gd name="adj1" fmla="val 51259"/>
              <a:gd name="adj2" fmla="val 100083"/>
              <a:gd name="adj3" fmla="val 51259"/>
              <a:gd name="adj4" fmla="val 115389"/>
              <a:gd name="adj5" fmla="val 160950"/>
              <a:gd name="adj6" fmla="val 155705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WSU</a:t>
            </a:r>
            <a:r>
              <a:rPr lang="zh-CN" altLang="en-US" sz="14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（</a:t>
            </a:r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x4</a:t>
            </a:r>
            <a:r>
              <a:rPr lang="zh-CN" altLang="en-US" sz="14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）</a:t>
            </a:r>
            <a:endParaRPr lang="zh-CN" altLang="en-US" sz="14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4" name="矩形 3"/>
          <p:cNvSpPr/>
          <p:nvPr>
            <p:custDataLst>
              <p:tags r:id="rId9"/>
            </p:custDataLst>
          </p:nvPr>
        </p:nvSpPr>
        <p:spPr>
          <a:xfrm>
            <a:off x="131445" y="845820"/>
            <a:ext cx="507365" cy="575818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mongolianVert" rtlCol="0" anchor="ctr"/>
          <a:lstStyle/>
          <a:p>
            <a:pPr algn="ctr"/>
            <a:r>
              <a:rPr lang="ru-RU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УСТАНОВКА  КРЫШИ</a:t>
            </a:r>
            <a:endParaRPr lang="zh-CN" altLang="en-US" dirty="0"/>
          </a:p>
        </p:txBody>
      </p:sp>
      <p:sp>
        <p:nvSpPr>
          <p:cNvPr id="2" name="Text Box 7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0" y="0"/>
            <a:ext cx="5758962" cy="461552"/>
          </a:xfrm>
          <a:prstGeom prst="rect">
            <a:avLst/>
          </a:prstGeom>
          <a:solidFill>
            <a:srgbClr val="E7E6E6"/>
          </a:solidFill>
          <a:ln>
            <a:noFill/>
          </a:ln>
        </p:spPr>
        <p:txBody>
          <a:bodyPr wrap="square" lIns="91328" tIns="45664" rIns="91328" bIns="4566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Ⅲ</a:t>
            </a:r>
            <a:r>
              <a:rPr lang="ru-RU" altLang="zh-CN" sz="2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.</a:t>
            </a:r>
            <a:r>
              <a:rPr lang="ru-RU" altLang="zh-CN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И</a:t>
            </a:r>
            <a:r>
              <a:rPr lang="ru-RU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нструкция по установке</a:t>
            </a:r>
            <a:r>
              <a:rPr lang="ru-RU" sz="2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lang="en-US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(</a:t>
            </a:r>
            <a:r>
              <a:rPr lang="ru-RU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крыша 8)</a:t>
            </a:r>
            <a:endParaRPr lang="zh-CN" altLang="en-US" sz="2400" b="1" dirty="0" smtClean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25" name="AutoShape 16"/>
          <p:cNvSpPr/>
          <p:nvPr>
            <p:custDataLst>
              <p:tags r:id="rId11"/>
            </p:custDataLst>
          </p:nvPr>
        </p:nvSpPr>
        <p:spPr bwMode="auto">
          <a:xfrm flipH="1">
            <a:off x="6911339" y="1232535"/>
            <a:ext cx="1423769" cy="470535"/>
          </a:xfrm>
          <a:prstGeom prst="borderCallout2">
            <a:avLst>
              <a:gd name="adj1" fmla="val 51259"/>
              <a:gd name="adj2" fmla="val 100083"/>
              <a:gd name="adj3" fmla="val 51259"/>
              <a:gd name="adj4" fmla="val 115389"/>
              <a:gd name="adj5" fmla="val 510225"/>
              <a:gd name="adj6" fmla="val 165608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WSE.M</a:t>
            </a:r>
            <a:r>
              <a:rPr lang="zh-CN" altLang="en-US" sz="14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（</a:t>
            </a:r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x4</a:t>
            </a:r>
            <a:r>
              <a:rPr lang="zh-CN" altLang="en-US" sz="14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）</a:t>
            </a:r>
          </a:p>
        </p:txBody>
      </p:sp>
      <p:sp>
        <p:nvSpPr>
          <p:cNvPr id="6" name="椭圆 5"/>
          <p:cNvSpPr/>
          <p:nvPr/>
        </p:nvSpPr>
        <p:spPr>
          <a:xfrm>
            <a:off x="3168015" y="509270"/>
            <a:ext cx="1214120" cy="2195195"/>
          </a:xfrm>
          <a:prstGeom prst="ellipse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AutoShape 16"/>
          <p:cNvSpPr/>
          <p:nvPr>
            <p:custDataLst>
              <p:tags r:id="rId12"/>
            </p:custDataLst>
          </p:nvPr>
        </p:nvSpPr>
        <p:spPr bwMode="auto">
          <a:xfrm flipH="1">
            <a:off x="4709794" y="1847215"/>
            <a:ext cx="1356897" cy="336550"/>
          </a:xfrm>
          <a:prstGeom prst="borderCallout2">
            <a:avLst>
              <a:gd name="adj1" fmla="val 51259"/>
              <a:gd name="adj2" fmla="val 100083"/>
              <a:gd name="adj3" fmla="val 51259"/>
              <a:gd name="adj4" fmla="val 115389"/>
              <a:gd name="adj5" fmla="val 141016"/>
              <a:gd name="adj6" fmla="val 170285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WSE.M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10104120" y="1536065"/>
            <a:ext cx="1673225" cy="1985645"/>
          </a:xfrm>
          <a:prstGeom prst="ellipse">
            <a:avLst/>
          </a:prstGeom>
          <a:ln w="12700" cmpd="sng">
            <a:solidFill>
              <a:schemeClr val="accent1">
                <a:shade val="50000"/>
              </a:schemeClr>
            </a:solidFill>
            <a:prstDash val="solid"/>
          </a:ln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6842760" y="4215130"/>
            <a:ext cx="1336675" cy="1751330"/>
          </a:xfrm>
          <a:prstGeom prst="ellipse">
            <a:avLst/>
          </a:prstGeom>
          <a:ln w="12700" cmpd="sng">
            <a:solidFill>
              <a:schemeClr val="accent1">
                <a:shade val="50000"/>
              </a:schemeClr>
            </a:solidFill>
            <a:prstDash val="solid"/>
          </a:ln>
        </p:spPr>
      </p:pic>
      <p:pic>
        <p:nvPicPr>
          <p:cNvPr id="51" name="图片 50"/>
          <p:cNvPicPr>
            <a:picLocks noChangeAspect="1"/>
          </p:cNvPicPr>
          <p:nvPr/>
        </p:nvPicPr>
        <p:blipFill>
          <a:blip r:embed="rId13"/>
          <a:srcRect l="23683" t="9256" r="37553" b="16641"/>
          <a:stretch>
            <a:fillRect/>
          </a:stretch>
        </p:blipFill>
        <p:spPr>
          <a:xfrm>
            <a:off x="6456680" y="674370"/>
            <a:ext cx="1016000" cy="1519555"/>
          </a:xfrm>
          <a:prstGeom prst="ellipse">
            <a:avLst/>
          </a:prstGeom>
          <a:ln>
            <a:solidFill>
              <a:schemeClr val="accent1"/>
            </a:solidFill>
          </a:ln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510780" y="674370"/>
            <a:ext cx="2431415" cy="222948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012825" y="1385570"/>
            <a:ext cx="4938395" cy="4359275"/>
          </a:xfrm>
          <a:prstGeom prst="rect">
            <a:avLst/>
          </a:prstGeom>
        </p:spPr>
      </p:pic>
      <p:sp>
        <p:nvSpPr>
          <p:cNvPr id="48" name="文本框 12"/>
          <p:cNvSpPr txBox="1"/>
          <p:nvPr/>
        </p:nvSpPr>
        <p:spPr>
          <a:xfrm>
            <a:off x="187325" y="2531745"/>
            <a:ext cx="395605" cy="206629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左</a:t>
            </a:r>
          </a:p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门</a:t>
            </a:r>
          </a:p>
          <a:p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</a:t>
            </a:r>
          </a:p>
          <a:p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组</a:t>
            </a:r>
          </a:p>
          <a:p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装</a:t>
            </a:r>
          </a:p>
        </p:txBody>
      </p:sp>
      <p:sp>
        <p:nvSpPr>
          <p:cNvPr id="22" name="AutoShape 16"/>
          <p:cNvSpPr/>
          <p:nvPr/>
        </p:nvSpPr>
        <p:spPr bwMode="auto">
          <a:xfrm flipH="1">
            <a:off x="3267710" y="3334385"/>
            <a:ext cx="1186180" cy="336550"/>
          </a:xfrm>
          <a:prstGeom prst="borderCallout2">
            <a:avLst>
              <a:gd name="adj1" fmla="val 51259"/>
              <a:gd name="adj2" fmla="val 100083"/>
              <a:gd name="adj3" fmla="val 51259"/>
              <a:gd name="adj4" fmla="val 115389"/>
              <a:gd name="adj5" fmla="val 113773"/>
              <a:gd name="adj6" fmla="val 124464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P2.DL(x1)</a:t>
            </a:r>
            <a:endParaRPr lang="en-US" altLang="zh-CN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28" name="AutoShape 16"/>
          <p:cNvSpPr/>
          <p:nvPr/>
        </p:nvSpPr>
        <p:spPr bwMode="auto">
          <a:xfrm flipH="1">
            <a:off x="5326378" y="3610610"/>
            <a:ext cx="839031" cy="336550"/>
          </a:xfrm>
          <a:prstGeom prst="borderCallout2">
            <a:avLst>
              <a:gd name="adj1" fmla="val 51259"/>
              <a:gd name="adj2" fmla="val 100083"/>
              <a:gd name="adj3" fmla="val 51259"/>
              <a:gd name="adj4" fmla="val 115389"/>
              <a:gd name="adj5" fmla="val -19574"/>
              <a:gd name="adj6" fmla="val 133870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DBV</a:t>
            </a:r>
            <a:endParaRPr lang="en-US" altLang="zh-CN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7" name="AutoShape 16"/>
          <p:cNvSpPr/>
          <p:nvPr/>
        </p:nvSpPr>
        <p:spPr bwMode="auto">
          <a:xfrm flipH="1">
            <a:off x="4685664" y="1017905"/>
            <a:ext cx="918430" cy="336550"/>
          </a:xfrm>
          <a:prstGeom prst="borderCallout2">
            <a:avLst>
              <a:gd name="adj1" fmla="val 51259"/>
              <a:gd name="adj2" fmla="val 100083"/>
              <a:gd name="adj3" fmla="val 51259"/>
              <a:gd name="adj4" fmla="val 115389"/>
              <a:gd name="adj5" fmla="val 128301"/>
              <a:gd name="adj6" fmla="val 127608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DBH</a:t>
            </a:r>
            <a:endParaRPr lang="en-US" altLang="zh-CN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10" name="AutoShape 16"/>
          <p:cNvSpPr/>
          <p:nvPr/>
        </p:nvSpPr>
        <p:spPr bwMode="auto">
          <a:xfrm flipH="1">
            <a:off x="2762884" y="5794375"/>
            <a:ext cx="1093891" cy="336550"/>
          </a:xfrm>
          <a:prstGeom prst="borderCallout2">
            <a:avLst>
              <a:gd name="adj1" fmla="val 51259"/>
              <a:gd name="adj2" fmla="val 100083"/>
              <a:gd name="adj3" fmla="val 51259"/>
              <a:gd name="adj4" fmla="val 115389"/>
              <a:gd name="adj5" fmla="val -31132"/>
              <a:gd name="adj6" fmla="val 132635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DBH</a:t>
            </a:r>
            <a:endParaRPr lang="en-US" altLang="zh-CN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11" name="AutoShape 16"/>
          <p:cNvSpPr/>
          <p:nvPr/>
        </p:nvSpPr>
        <p:spPr bwMode="auto">
          <a:xfrm flipH="1">
            <a:off x="742384" y="3115310"/>
            <a:ext cx="1000691" cy="336550"/>
          </a:xfrm>
          <a:prstGeom prst="borderCallout2">
            <a:avLst>
              <a:gd name="adj1" fmla="val 48490"/>
              <a:gd name="adj2" fmla="val -184"/>
              <a:gd name="adj3" fmla="val 51320"/>
              <a:gd name="adj4" fmla="val -13653"/>
              <a:gd name="adj5" fmla="val 97395"/>
              <a:gd name="adj6" fmla="val -19766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DBP</a:t>
            </a:r>
            <a:endParaRPr lang="en-US" altLang="zh-CN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14" name="AutoShape 15"/>
          <p:cNvSpPr>
            <a:spLocks noChangeArrowheads="1"/>
          </p:cNvSpPr>
          <p:nvPr/>
        </p:nvSpPr>
        <p:spPr bwMode="auto">
          <a:xfrm>
            <a:off x="2066925" y="3535045"/>
            <a:ext cx="318770" cy="117475"/>
          </a:xfrm>
          <a:prstGeom prst="rightArrow">
            <a:avLst>
              <a:gd name="adj1" fmla="val 50000"/>
              <a:gd name="adj2" fmla="val 83364"/>
            </a:avLst>
          </a:prstGeom>
          <a:solidFill>
            <a:srgbClr val="CC9900"/>
          </a:solidFill>
          <a:ln w="9525">
            <a:solidFill>
              <a:srgbClr val="0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ea typeface="宋体" panose="02010600030101010101" pitchFamily="2" charset="-122"/>
            </a:endParaRPr>
          </a:p>
        </p:txBody>
      </p:sp>
      <p:sp>
        <p:nvSpPr>
          <p:cNvPr id="16" name="AutoShape 15"/>
          <p:cNvSpPr>
            <a:spLocks noChangeArrowheads="1"/>
          </p:cNvSpPr>
          <p:nvPr/>
        </p:nvSpPr>
        <p:spPr bwMode="auto">
          <a:xfrm rot="10800000">
            <a:off x="4641215" y="3535045"/>
            <a:ext cx="318770" cy="117475"/>
          </a:xfrm>
          <a:prstGeom prst="rightArrow">
            <a:avLst>
              <a:gd name="adj1" fmla="val 50000"/>
              <a:gd name="adj2" fmla="val 83364"/>
            </a:avLst>
          </a:prstGeom>
          <a:solidFill>
            <a:srgbClr val="CC9900"/>
          </a:solidFill>
          <a:ln w="9525">
            <a:solidFill>
              <a:srgbClr val="0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ea typeface="宋体" panose="02010600030101010101" pitchFamily="2" charset="-122"/>
            </a:endParaRPr>
          </a:p>
        </p:txBody>
      </p:sp>
      <p:sp>
        <p:nvSpPr>
          <p:cNvPr id="18" name="AutoShape 15"/>
          <p:cNvSpPr>
            <a:spLocks noChangeArrowheads="1"/>
          </p:cNvSpPr>
          <p:nvPr/>
        </p:nvSpPr>
        <p:spPr bwMode="auto">
          <a:xfrm rot="7020000">
            <a:off x="4266565" y="1596390"/>
            <a:ext cx="318770" cy="117475"/>
          </a:xfrm>
          <a:prstGeom prst="rightArrow">
            <a:avLst>
              <a:gd name="adj1" fmla="val 50000"/>
              <a:gd name="adj2" fmla="val 83364"/>
            </a:avLst>
          </a:prstGeom>
          <a:solidFill>
            <a:srgbClr val="CC9900"/>
          </a:solidFill>
          <a:ln w="9525">
            <a:solidFill>
              <a:srgbClr val="0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ea typeface="宋体" panose="02010600030101010101" pitchFamily="2" charset="-122"/>
            </a:endParaRPr>
          </a:p>
        </p:txBody>
      </p:sp>
      <p:sp>
        <p:nvSpPr>
          <p:cNvPr id="19" name="AutoShape 15"/>
          <p:cNvSpPr>
            <a:spLocks noChangeArrowheads="1"/>
          </p:cNvSpPr>
          <p:nvPr/>
        </p:nvSpPr>
        <p:spPr bwMode="auto">
          <a:xfrm rot="18060000">
            <a:off x="2428875" y="5410835"/>
            <a:ext cx="318770" cy="117475"/>
          </a:xfrm>
          <a:prstGeom prst="rightArrow">
            <a:avLst>
              <a:gd name="adj1" fmla="val 50000"/>
              <a:gd name="adj2" fmla="val 83364"/>
            </a:avLst>
          </a:prstGeom>
          <a:solidFill>
            <a:srgbClr val="CC9900"/>
          </a:solidFill>
          <a:ln w="9525">
            <a:solidFill>
              <a:srgbClr val="0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ea typeface="宋体" panose="02010600030101010101" pitchFamily="2" charset="-122"/>
            </a:endParaRPr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>
          <a:blip r:embed="rId16"/>
          <a:srcRect l="3218" r="3629"/>
          <a:stretch>
            <a:fillRect/>
          </a:stretch>
        </p:blipFill>
        <p:spPr>
          <a:xfrm>
            <a:off x="836930" y="845820"/>
            <a:ext cx="1754505" cy="1105535"/>
          </a:xfrm>
          <a:prstGeom prst="roundRect">
            <a:avLst/>
          </a:prstGeom>
        </p:spPr>
      </p:pic>
      <p:sp>
        <p:nvSpPr>
          <p:cNvPr id="36" name="圆角矩形标注 35"/>
          <p:cNvSpPr/>
          <p:nvPr/>
        </p:nvSpPr>
        <p:spPr>
          <a:xfrm>
            <a:off x="7188200" y="191770"/>
            <a:ext cx="1384935" cy="374650"/>
          </a:xfrm>
          <a:prstGeom prst="wedgeRoundRectCallout">
            <a:avLst>
              <a:gd name="adj1" fmla="val -75813"/>
              <a:gd name="adj2" fmla="val 179840"/>
              <a:gd name="adj3" fmla="val 16667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b="1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 ST3.9x14</a:t>
            </a:r>
            <a:r>
              <a:rPr lang="zh-CN" altLang="en-US" sz="1400" b="1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（</a:t>
            </a:r>
            <a:r>
              <a:rPr lang="en-US" altLang="zh-CN" sz="1400" b="1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x16</a:t>
            </a:r>
            <a:r>
              <a:rPr lang="zh-CN" altLang="en-US" sz="1600" b="1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）</a:t>
            </a:r>
          </a:p>
        </p:txBody>
      </p:sp>
      <p:sp>
        <p:nvSpPr>
          <p:cNvPr id="58" name="AutoShape 15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 rot="20160000">
            <a:off x="6325235" y="3344545"/>
            <a:ext cx="318770" cy="117475"/>
          </a:xfrm>
          <a:prstGeom prst="rightArrow">
            <a:avLst>
              <a:gd name="adj1" fmla="val 50000"/>
              <a:gd name="adj2" fmla="val 83364"/>
            </a:avLst>
          </a:prstGeom>
          <a:solidFill>
            <a:srgbClr val="CC9900"/>
          </a:solidFill>
          <a:ln w="9525">
            <a:solidFill>
              <a:srgbClr val="0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ea typeface="宋体" panose="02010600030101010101" pitchFamily="2" charset="-122"/>
            </a:endParaRPr>
          </a:p>
        </p:txBody>
      </p:sp>
      <p:sp>
        <p:nvSpPr>
          <p:cNvPr id="49" name="椭圆 48"/>
          <p:cNvSpPr/>
          <p:nvPr/>
        </p:nvSpPr>
        <p:spPr>
          <a:xfrm>
            <a:off x="7714615" y="2077720"/>
            <a:ext cx="261620" cy="36830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52" name="直接连接符 51"/>
          <p:cNvCxnSpPr>
            <a:stCxn id="49" idx="1"/>
            <a:endCxn id="51" idx="5"/>
          </p:cNvCxnSpPr>
          <p:nvPr/>
        </p:nvCxnSpPr>
        <p:spPr>
          <a:xfrm flipH="1" flipV="1">
            <a:off x="7324090" y="1971675"/>
            <a:ext cx="428625" cy="1600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接连接符 52"/>
          <p:cNvCxnSpPr/>
          <p:nvPr/>
        </p:nvCxnSpPr>
        <p:spPr>
          <a:xfrm>
            <a:off x="6842760" y="1080770"/>
            <a:ext cx="229870" cy="977900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6" name="图片 55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544560" y="3822065"/>
            <a:ext cx="2413635" cy="2221865"/>
          </a:xfrm>
          <a:prstGeom prst="rect">
            <a:avLst/>
          </a:prstGeom>
        </p:spPr>
      </p:pic>
      <p:sp>
        <p:nvSpPr>
          <p:cNvPr id="60" name="椭圆 59"/>
          <p:cNvSpPr/>
          <p:nvPr/>
        </p:nvSpPr>
        <p:spPr>
          <a:xfrm>
            <a:off x="8506460" y="5773420"/>
            <a:ext cx="261620" cy="36830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61" name="直接连接符 60"/>
          <p:cNvCxnSpPr/>
          <p:nvPr/>
        </p:nvCxnSpPr>
        <p:spPr>
          <a:xfrm>
            <a:off x="8049895" y="5615305"/>
            <a:ext cx="456565" cy="34226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圆角矩形标注 64"/>
          <p:cNvSpPr/>
          <p:nvPr>
            <p:custDataLst>
              <p:tags r:id="rId5"/>
            </p:custDataLst>
          </p:nvPr>
        </p:nvSpPr>
        <p:spPr>
          <a:xfrm>
            <a:off x="5535295" y="4612640"/>
            <a:ext cx="1307465" cy="278765"/>
          </a:xfrm>
          <a:prstGeom prst="wedgeRoundRectCallout">
            <a:avLst>
              <a:gd name="adj1" fmla="val 91913"/>
              <a:gd name="adj2" fmla="val 266856"/>
              <a:gd name="adj3" fmla="val 16667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b="1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 ST3.9x12(x4)</a:t>
            </a:r>
            <a:endParaRPr lang="zh-CN" altLang="en-US" sz="1400" b="1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67" name="AutoShape 16"/>
          <p:cNvSpPr/>
          <p:nvPr/>
        </p:nvSpPr>
        <p:spPr bwMode="auto">
          <a:xfrm flipH="1">
            <a:off x="6156356" y="5822950"/>
            <a:ext cx="916274" cy="336550"/>
          </a:xfrm>
          <a:prstGeom prst="borderCallout2">
            <a:avLst>
              <a:gd name="adj1" fmla="val 48490"/>
              <a:gd name="adj2" fmla="val -184"/>
              <a:gd name="adj3" fmla="val 51320"/>
              <a:gd name="adj4" fmla="val -13653"/>
              <a:gd name="adj5" fmla="val -74740"/>
              <a:gd name="adj6" fmla="val -52440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D2</a:t>
            </a:r>
            <a:endParaRPr lang="en-US" altLang="zh-CN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68" name="椭圆 67"/>
          <p:cNvSpPr/>
          <p:nvPr/>
        </p:nvSpPr>
        <p:spPr>
          <a:xfrm>
            <a:off x="9502140" y="3699510"/>
            <a:ext cx="261620" cy="36830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AutoShape 16"/>
          <p:cNvSpPr/>
          <p:nvPr/>
        </p:nvSpPr>
        <p:spPr bwMode="auto">
          <a:xfrm flipH="1">
            <a:off x="8120958" y="4394835"/>
            <a:ext cx="845242" cy="336550"/>
          </a:xfrm>
          <a:prstGeom prst="borderCallout2">
            <a:avLst>
              <a:gd name="adj1" fmla="val 48490"/>
              <a:gd name="adj2" fmla="val -184"/>
              <a:gd name="adj3" fmla="val 51320"/>
              <a:gd name="adj4" fmla="val -13653"/>
              <a:gd name="adj5" fmla="val 108156"/>
              <a:gd name="adj6" fmla="val -24934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DBP</a:t>
            </a:r>
            <a:endParaRPr lang="en-US" altLang="zh-CN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71" name="Text Box 7"/>
          <p:cNvSpPr txBox="1">
            <a:spLocks noChangeArrowheads="1"/>
          </p:cNvSpPr>
          <p:nvPr/>
        </p:nvSpPr>
        <p:spPr bwMode="auto">
          <a:xfrm>
            <a:off x="15037435" y="7491730"/>
            <a:ext cx="2534285" cy="324485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 cmpd="sng">
            <a:noFill/>
            <a:prstDash val="solid"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328" tIns="45664" rIns="91328" bIns="45664">
            <a:no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zh-CN" sz="14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【</a:t>
            </a:r>
            <a:r>
              <a:rPr lang="en-US" sz="14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ZAI</a:t>
            </a:r>
            <a:r>
              <a:rPr lang="en-US" altLang="zh-CN" sz="14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】</a:t>
            </a:r>
          </a:p>
        </p:txBody>
      </p:sp>
      <p:sp>
        <p:nvSpPr>
          <p:cNvPr id="72" name="AutoShape 15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 rot="1200000">
            <a:off x="6325870" y="3789680"/>
            <a:ext cx="318770" cy="117475"/>
          </a:xfrm>
          <a:prstGeom prst="rightArrow">
            <a:avLst>
              <a:gd name="adj1" fmla="val 50000"/>
              <a:gd name="adj2" fmla="val 83364"/>
            </a:avLst>
          </a:prstGeom>
          <a:solidFill>
            <a:srgbClr val="CC9900"/>
          </a:solidFill>
          <a:ln w="9525">
            <a:solidFill>
              <a:srgbClr val="0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ea typeface="宋体" panose="02010600030101010101" pitchFamily="2" charset="-122"/>
            </a:endParaRPr>
          </a:p>
        </p:txBody>
      </p:sp>
      <p:cxnSp>
        <p:nvCxnSpPr>
          <p:cNvPr id="4" name="直接连接符 3"/>
          <p:cNvCxnSpPr>
            <a:stCxn id="68" idx="7"/>
            <a:endCxn id="3" idx="3"/>
          </p:cNvCxnSpPr>
          <p:nvPr/>
        </p:nvCxnSpPr>
        <p:spPr>
          <a:xfrm flipV="1">
            <a:off x="9725660" y="3230880"/>
            <a:ext cx="623570" cy="52260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Box 7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0" y="0"/>
            <a:ext cx="6563762" cy="461552"/>
          </a:xfrm>
          <a:prstGeom prst="rect">
            <a:avLst/>
          </a:prstGeom>
          <a:solidFill>
            <a:srgbClr val="E7E6E6"/>
          </a:solidFill>
          <a:ln>
            <a:noFill/>
          </a:ln>
        </p:spPr>
        <p:txBody>
          <a:bodyPr wrap="square" lIns="91328" tIns="45664" rIns="91328" bIns="4566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Ⅲ</a:t>
            </a:r>
            <a:r>
              <a:rPr lang="ru-RU" altLang="zh-CN" sz="2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.</a:t>
            </a:r>
            <a:r>
              <a:rPr lang="ru-RU" altLang="zh-CN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И</a:t>
            </a:r>
            <a:r>
              <a:rPr lang="ru-RU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нструкция по установке</a:t>
            </a:r>
            <a:r>
              <a:rPr lang="ru-RU" sz="2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lang="en-US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(</a:t>
            </a:r>
            <a:r>
              <a:rPr lang="ru-RU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левая дверь)</a:t>
            </a:r>
            <a:endParaRPr lang="zh-CN" altLang="en-US" sz="2400" b="1" dirty="0" smtClean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8" name="矩形 7"/>
          <p:cNvSpPr/>
          <p:nvPr>
            <p:custDataLst>
              <p:tags r:id="rId8"/>
            </p:custDataLst>
          </p:nvPr>
        </p:nvSpPr>
        <p:spPr>
          <a:xfrm>
            <a:off x="131445" y="845820"/>
            <a:ext cx="507365" cy="554863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mongolianVert" rtlCol="0" anchor="ctr"/>
          <a:lstStyle/>
          <a:p>
            <a:pPr algn="ctr"/>
            <a:r>
              <a:rPr lang="ru-RU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УСТАНОВКА  ЛЕВОЙ   ДВЕРИ</a:t>
            </a:r>
            <a:endParaRPr lang="zh-CN" altLang="en-US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图片 67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449695" y="1648460"/>
            <a:ext cx="4794885" cy="4209415"/>
          </a:xfrm>
          <a:prstGeom prst="rect">
            <a:avLst/>
          </a:prstGeom>
        </p:spPr>
      </p:pic>
      <p:pic>
        <p:nvPicPr>
          <p:cNvPr id="47" name="图片 4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1628140" y="1648460"/>
            <a:ext cx="4805045" cy="4206240"/>
          </a:xfrm>
          <a:prstGeom prst="rect">
            <a:avLst/>
          </a:prstGeom>
        </p:spPr>
      </p:pic>
      <p:sp>
        <p:nvSpPr>
          <p:cNvPr id="48" name="文本框 12"/>
          <p:cNvSpPr txBox="1"/>
          <p:nvPr/>
        </p:nvSpPr>
        <p:spPr>
          <a:xfrm>
            <a:off x="187325" y="2531745"/>
            <a:ext cx="395605" cy="206629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左</a:t>
            </a:r>
          </a:p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门</a:t>
            </a:r>
          </a:p>
          <a:p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</a:t>
            </a:r>
          </a:p>
          <a:p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组</a:t>
            </a:r>
          </a:p>
          <a:p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装</a:t>
            </a:r>
          </a:p>
        </p:txBody>
      </p:sp>
      <p:pic>
        <p:nvPicPr>
          <p:cNvPr id="5" name="图片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8"/>
          <a:stretch>
            <a:fillRect/>
          </a:stretch>
        </p:blipFill>
        <p:spPr>
          <a:xfrm>
            <a:off x="657860" y="845820"/>
            <a:ext cx="2120265" cy="1249680"/>
          </a:xfrm>
          <a:prstGeom prst="rect">
            <a:avLst/>
          </a:prstGeom>
        </p:spPr>
      </p:pic>
      <p:pic>
        <p:nvPicPr>
          <p:cNvPr id="51" name="图片 50"/>
          <p:cNvPicPr>
            <a:picLocks noChangeAspect="1"/>
          </p:cNvPicPr>
          <p:nvPr/>
        </p:nvPicPr>
        <p:blipFill>
          <a:blip r:embed="rId19"/>
          <a:srcRect l="9416" t="14431" r="14978" b="16633"/>
          <a:stretch>
            <a:fillRect/>
          </a:stretch>
        </p:blipFill>
        <p:spPr>
          <a:xfrm>
            <a:off x="956310" y="2731135"/>
            <a:ext cx="1567815" cy="1138555"/>
          </a:xfrm>
          <a:prstGeom prst="ellipse">
            <a:avLst/>
          </a:prstGeom>
          <a:ln>
            <a:solidFill>
              <a:schemeClr val="accent1"/>
            </a:solidFill>
          </a:ln>
        </p:spPr>
      </p:pic>
      <p:sp>
        <p:nvSpPr>
          <p:cNvPr id="52" name="椭圆 51"/>
          <p:cNvSpPr/>
          <p:nvPr>
            <p:custDataLst>
              <p:tags r:id="rId4"/>
            </p:custDataLst>
          </p:nvPr>
        </p:nvSpPr>
        <p:spPr>
          <a:xfrm>
            <a:off x="3068320" y="2028190"/>
            <a:ext cx="551815" cy="42037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圆角矩形标注 64"/>
          <p:cNvSpPr/>
          <p:nvPr>
            <p:custDataLst>
              <p:tags r:id="rId5"/>
            </p:custDataLst>
          </p:nvPr>
        </p:nvSpPr>
        <p:spPr>
          <a:xfrm>
            <a:off x="1302385" y="2312035"/>
            <a:ext cx="1307465" cy="278765"/>
          </a:xfrm>
          <a:prstGeom prst="wedgeRoundRectCallout">
            <a:avLst>
              <a:gd name="adj1" fmla="val -45871"/>
              <a:gd name="adj2" fmla="val 294191"/>
              <a:gd name="adj3" fmla="val 16667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b="1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 ST4.2x16(x6)</a:t>
            </a:r>
            <a:endParaRPr lang="zh-CN" altLang="en-US" sz="1400" b="1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cxnSp>
        <p:nvCxnSpPr>
          <p:cNvPr id="53" name="直接连接符 52"/>
          <p:cNvCxnSpPr>
            <a:stCxn id="52" idx="3"/>
            <a:endCxn id="51" idx="7"/>
          </p:cNvCxnSpPr>
          <p:nvPr/>
        </p:nvCxnSpPr>
        <p:spPr>
          <a:xfrm flipH="1">
            <a:off x="2294255" y="2386965"/>
            <a:ext cx="854710" cy="5111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AutoShape 16"/>
          <p:cNvSpPr/>
          <p:nvPr>
            <p:custDataLst>
              <p:tags r:id="rId6"/>
            </p:custDataLst>
          </p:nvPr>
        </p:nvSpPr>
        <p:spPr bwMode="auto">
          <a:xfrm flipH="1">
            <a:off x="657860" y="3950335"/>
            <a:ext cx="1003886" cy="336550"/>
          </a:xfrm>
          <a:prstGeom prst="borderCallout2">
            <a:avLst>
              <a:gd name="adj1" fmla="val 48490"/>
              <a:gd name="adj2" fmla="val -252"/>
              <a:gd name="adj3" fmla="val 48708"/>
              <a:gd name="adj4" fmla="val -24503"/>
              <a:gd name="adj5" fmla="val -138722"/>
              <a:gd name="adj6" fmla="val -25741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D1(x3)</a:t>
            </a:r>
            <a:endParaRPr lang="en-US" altLang="zh-CN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67" name="AutoShape 15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6315710" y="3535045"/>
            <a:ext cx="318770" cy="117475"/>
          </a:xfrm>
          <a:prstGeom prst="rightArrow">
            <a:avLst>
              <a:gd name="adj1" fmla="val 50000"/>
              <a:gd name="adj2" fmla="val 83364"/>
            </a:avLst>
          </a:prstGeom>
          <a:solidFill>
            <a:srgbClr val="CC9900"/>
          </a:solidFill>
          <a:ln w="9525">
            <a:solidFill>
              <a:srgbClr val="0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ea typeface="宋体" panose="02010600030101010101" pitchFamily="2" charset="-122"/>
            </a:endParaRPr>
          </a:p>
        </p:txBody>
      </p:sp>
      <p:sp>
        <p:nvSpPr>
          <p:cNvPr id="69" name="椭圆 68"/>
          <p:cNvSpPr/>
          <p:nvPr>
            <p:custDataLst>
              <p:tags r:id="rId8"/>
            </p:custDataLst>
          </p:nvPr>
        </p:nvSpPr>
        <p:spPr>
          <a:xfrm>
            <a:off x="9672320" y="3335655"/>
            <a:ext cx="934720" cy="59626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74" name="直接连接符 73"/>
          <p:cNvCxnSpPr/>
          <p:nvPr/>
        </p:nvCxnSpPr>
        <p:spPr>
          <a:xfrm>
            <a:off x="10469880" y="3729990"/>
            <a:ext cx="168275" cy="20701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图片 1"/>
          <p:cNvPicPr>
            <a:picLocks noChangeAspect="1"/>
          </p:cNvPicPr>
          <p:nvPr/>
        </p:nvPicPr>
        <p:blipFill>
          <a:blip r:embed="rId20" cstate="print"/>
          <a:srcRect l="29265" t="18232" r="24944" b="17496"/>
          <a:stretch>
            <a:fillRect/>
          </a:stretch>
        </p:blipFill>
        <p:spPr>
          <a:xfrm>
            <a:off x="2456180" y="3423920"/>
            <a:ext cx="321945" cy="360045"/>
          </a:xfrm>
          <a:prstGeom prst="parallelogram">
            <a:avLst/>
          </a:prstGeom>
          <a:ln>
            <a:noFill/>
          </a:ln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1"/>
          <a:stretch>
            <a:fillRect/>
          </a:stretch>
        </p:blipFill>
        <p:spPr>
          <a:xfrm>
            <a:off x="10213975" y="3783965"/>
            <a:ext cx="1610995" cy="2037080"/>
          </a:xfrm>
          <a:prstGeom prst="ellipse">
            <a:avLst/>
          </a:prstGeom>
        </p:spPr>
      </p:pic>
      <p:sp>
        <p:nvSpPr>
          <p:cNvPr id="75" name="圆角矩形标注 74"/>
          <p:cNvSpPr/>
          <p:nvPr>
            <p:custDataLst>
              <p:tags r:id="rId10"/>
            </p:custDataLst>
          </p:nvPr>
        </p:nvSpPr>
        <p:spPr>
          <a:xfrm>
            <a:off x="9647555" y="5913120"/>
            <a:ext cx="1869440" cy="481330"/>
          </a:xfrm>
          <a:prstGeom prst="wedgeRoundRectCallout">
            <a:avLst>
              <a:gd name="adj1" fmla="val 31317"/>
              <a:gd name="adj2" fmla="val -173087"/>
              <a:gd name="adj3" fmla="val 16667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b="1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ST3.9x25(x4) ST3.9x12(x4)</a:t>
            </a:r>
            <a:endParaRPr lang="zh-CN" altLang="en-US" sz="1600" b="1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8" name="AutoShape 16"/>
          <p:cNvSpPr/>
          <p:nvPr>
            <p:custDataLst>
              <p:tags r:id="rId11"/>
            </p:custDataLst>
          </p:nvPr>
        </p:nvSpPr>
        <p:spPr bwMode="auto">
          <a:xfrm>
            <a:off x="11167110" y="3198495"/>
            <a:ext cx="657860" cy="336550"/>
          </a:xfrm>
          <a:prstGeom prst="borderCallout2">
            <a:avLst>
              <a:gd name="adj1" fmla="val 48490"/>
              <a:gd name="adj2" fmla="val -184"/>
              <a:gd name="adj3" fmla="val 51320"/>
              <a:gd name="adj4" fmla="val -13653"/>
              <a:gd name="adj5" fmla="val 344150"/>
              <a:gd name="adj6" fmla="val -50000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DH1.H</a:t>
            </a:r>
            <a:endParaRPr lang="zh-CN" altLang="en-US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3" name="Text Box 7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-1" y="0"/>
            <a:ext cx="6532685" cy="461552"/>
          </a:xfrm>
          <a:prstGeom prst="rect">
            <a:avLst/>
          </a:prstGeom>
          <a:solidFill>
            <a:srgbClr val="E7E6E6"/>
          </a:solidFill>
          <a:ln>
            <a:noFill/>
          </a:ln>
        </p:spPr>
        <p:txBody>
          <a:bodyPr wrap="square" lIns="91328" tIns="45664" rIns="91328" bIns="4566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Ⅲ</a:t>
            </a:r>
            <a:r>
              <a:rPr lang="ru-RU" altLang="zh-CN" sz="2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.</a:t>
            </a:r>
            <a:r>
              <a:rPr lang="ru-RU" altLang="zh-CN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И</a:t>
            </a:r>
            <a:r>
              <a:rPr lang="ru-RU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нструкция по установке</a:t>
            </a:r>
            <a:r>
              <a:rPr lang="ru-RU" sz="2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lang="en-US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(</a:t>
            </a:r>
            <a:r>
              <a:rPr lang="ru-RU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левая дверь)</a:t>
            </a:r>
            <a:endParaRPr lang="zh-CN" altLang="en-US" sz="2400" b="1" dirty="0" smtClean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7" name="矩形 6"/>
          <p:cNvSpPr/>
          <p:nvPr>
            <p:custDataLst>
              <p:tags r:id="rId13"/>
            </p:custDataLst>
          </p:nvPr>
        </p:nvSpPr>
        <p:spPr>
          <a:xfrm>
            <a:off x="131445" y="845820"/>
            <a:ext cx="507365" cy="554863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mongolianVert" rtlCol="0" anchor="ctr"/>
          <a:lstStyle/>
          <a:p>
            <a:pPr algn="ctr"/>
            <a:r>
              <a:rPr lang="ru-RU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УСТАНОВКА  ЛЕВОЙ   ДВЕРИ</a:t>
            </a:r>
            <a:endParaRPr lang="zh-CN" altLang="en-US" dirty="0"/>
          </a:p>
        </p:txBody>
      </p:sp>
      <p:sp>
        <p:nvSpPr>
          <p:cNvPr id="10" name="AutoShape 16"/>
          <p:cNvSpPr/>
          <p:nvPr>
            <p:custDataLst>
              <p:tags r:id="rId14"/>
            </p:custDataLst>
          </p:nvPr>
        </p:nvSpPr>
        <p:spPr bwMode="auto">
          <a:xfrm flipH="1">
            <a:off x="8087360" y="459105"/>
            <a:ext cx="1653540" cy="591185"/>
          </a:xfrm>
          <a:prstGeom prst="borderCallout2">
            <a:avLst>
              <a:gd name="adj1" fmla="val 48490"/>
              <a:gd name="adj2" fmla="val -184"/>
              <a:gd name="adj3" fmla="val 51320"/>
              <a:gd name="adj4" fmla="val -13653"/>
              <a:gd name="adj5" fmla="val 304339"/>
              <a:gd name="adj6" fmla="val -29473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zh-CN" sz="1600" b="1" kern="0" dirty="0" smtClean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Оконный блок</a:t>
            </a:r>
            <a:endParaRPr lang="zh-CN" altLang="en-US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图片 7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6"/>
          <a:stretch>
            <a:fillRect/>
          </a:stretch>
        </p:blipFill>
        <p:spPr>
          <a:xfrm>
            <a:off x="727075" y="911225"/>
            <a:ext cx="4939030" cy="2555875"/>
          </a:xfrm>
          <a:prstGeom prst="rect">
            <a:avLst/>
          </a:prstGeom>
        </p:spPr>
      </p:pic>
      <p:pic>
        <p:nvPicPr>
          <p:cNvPr id="75" name="图片 7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7"/>
          <a:stretch>
            <a:fillRect/>
          </a:stretch>
        </p:blipFill>
        <p:spPr>
          <a:xfrm>
            <a:off x="6651625" y="935355"/>
            <a:ext cx="4519930" cy="2531745"/>
          </a:xfrm>
          <a:prstGeom prst="rect">
            <a:avLst/>
          </a:prstGeom>
        </p:spPr>
      </p:pic>
      <p:sp>
        <p:nvSpPr>
          <p:cNvPr id="76" name="AutoShape 16"/>
          <p:cNvSpPr/>
          <p:nvPr>
            <p:custDataLst>
              <p:tags r:id="rId4"/>
            </p:custDataLst>
          </p:nvPr>
        </p:nvSpPr>
        <p:spPr bwMode="auto">
          <a:xfrm flipH="1">
            <a:off x="7085965" y="598805"/>
            <a:ext cx="497205" cy="336550"/>
          </a:xfrm>
          <a:prstGeom prst="borderCallout2">
            <a:avLst>
              <a:gd name="adj1" fmla="val 51259"/>
              <a:gd name="adj2" fmla="val 100083"/>
              <a:gd name="adj3" fmla="val 51259"/>
              <a:gd name="adj4" fmla="val 115389"/>
              <a:gd name="adj5" fmla="val 125471"/>
              <a:gd name="adj6" fmla="val 145721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b="1" kern="0" dirty="0" smtClean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M8</a:t>
            </a:r>
            <a:endParaRPr lang="zh-CN" altLang="en-US" sz="14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81" name="AutoShape 16"/>
          <p:cNvSpPr/>
          <p:nvPr>
            <p:custDataLst>
              <p:tags r:id="rId5"/>
            </p:custDataLst>
          </p:nvPr>
        </p:nvSpPr>
        <p:spPr bwMode="auto">
          <a:xfrm flipH="1">
            <a:off x="10419714" y="2091055"/>
            <a:ext cx="895985" cy="387985"/>
          </a:xfrm>
          <a:prstGeom prst="borderCallout2">
            <a:avLst>
              <a:gd name="adj1" fmla="val 51259"/>
              <a:gd name="adj2" fmla="val 100083"/>
              <a:gd name="adj3" fmla="val 51259"/>
              <a:gd name="adj4" fmla="val 115389"/>
              <a:gd name="adj5" fmla="val 165793"/>
              <a:gd name="adj6" fmla="val 128341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b="1" kern="0" dirty="0" smtClean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M8x25</a:t>
            </a:r>
            <a:endParaRPr lang="zh-CN" altLang="en-US" sz="14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cxnSp>
        <p:nvCxnSpPr>
          <p:cNvPr id="82" name="直接连接符 81"/>
          <p:cNvCxnSpPr/>
          <p:nvPr>
            <p:custDataLst>
              <p:tags r:id="rId6"/>
            </p:custDataLst>
          </p:nvPr>
        </p:nvCxnSpPr>
        <p:spPr>
          <a:xfrm>
            <a:off x="6919595" y="1156970"/>
            <a:ext cx="229870" cy="133985"/>
          </a:xfrm>
          <a:prstGeom prst="line">
            <a:avLst/>
          </a:prstGeom>
          <a:ln w="12700" cmpd="sng">
            <a:solidFill>
              <a:schemeClr val="accent1">
                <a:shade val="50000"/>
              </a:schemeClr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直接连接符 82"/>
          <p:cNvCxnSpPr/>
          <p:nvPr>
            <p:custDataLst>
              <p:tags r:id="rId7"/>
            </p:custDataLst>
          </p:nvPr>
        </p:nvCxnSpPr>
        <p:spPr>
          <a:xfrm>
            <a:off x="7887335" y="1654810"/>
            <a:ext cx="278130" cy="153670"/>
          </a:xfrm>
          <a:prstGeom prst="line">
            <a:avLst/>
          </a:prstGeom>
          <a:ln w="12700" cmpd="sng">
            <a:solidFill>
              <a:schemeClr val="accent1">
                <a:shade val="50000"/>
              </a:schemeClr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直接连接符 83"/>
          <p:cNvCxnSpPr/>
          <p:nvPr>
            <p:custDataLst>
              <p:tags r:id="rId8"/>
            </p:custDataLst>
          </p:nvPr>
        </p:nvCxnSpPr>
        <p:spPr>
          <a:xfrm>
            <a:off x="8731250" y="2086610"/>
            <a:ext cx="574675" cy="287020"/>
          </a:xfrm>
          <a:prstGeom prst="line">
            <a:avLst/>
          </a:prstGeom>
          <a:ln w="12700" cmpd="sng">
            <a:solidFill>
              <a:schemeClr val="accent1">
                <a:shade val="50000"/>
              </a:schemeClr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直接连接符 84"/>
          <p:cNvCxnSpPr/>
          <p:nvPr>
            <p:custDataLst>
              <p:tags r:id="rId9"/>
            </p:custDataLst>
          </p:nvPr>
        </p:nvCxnSpPr>
        <p:spPr>
          <a:xfrm>
            <a:off x="9526270" y="2479675"/>
            <a:ext cx="354965" cy="172085"/>
          </a:xfrm>
          <a:prstGeom prst="line">
            <a:avLst/>
          </a:prstGeom>
          <a:ln w="12700" cmpd="sng">
            <a:solidFill>
              <a:schemeClr val="accent1">
                <a:shade val="50000"/>
              </a:schemeClr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直接连接符 85"/>
          <p:cNvCxnSpPr/>
          <p:nvPr>
            <p:custDataLst>
              <p:tags r:id="rId10"/>
            </p:custDataLst>
          </p:nvPr>
        </p:nvCxnSpPr>
        <p:spPr>
          <a:xfrm>
            <a:off x="10264775" y="2834005"/>
            <a:ext cx="258445" cy="124460"/>
          </a:xfrm>
          <a:prstGeom prst="line">
            <a:avLst/>
          </a:prstGeom>
          <a:ln w="12700" cmpd="sng">
            <a:solidFill>
              <a:schemeClr val="accent1">
                <a:shade val="50000"/>
              </a:schemeClr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7" name="图片 86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8"/>
          <a:stretch>
            <a:fillRect/>
          </a:stretch>
        </p:blipFill>
        <p:spPr>
          <a:xfrm>
            <a:off x="6934835" y="4680585"/>
            <a:ext cx="2140585" cy="944880"/>
          </a:xfrm>
          <a:prstGeom prst="rect">
            <a:avLst/>
          </a:prstGeom>
        </p:spPr>
      </p:pic>
      <p:pic>
        <p:nvPicPr>
          <p:cNvPr id="88" name="图片 87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9"/>
          <a:stretch>
            <a:fillRect/>
          </a:stretch>
        </p:blipFill>
        <p:spPr>
          <a:xfrm>
            <a:off x="767715" y="4625340"/>
            <a:ext cx="1031240" cy="991235"/>
          </a:xfrm>
          <a:prstGeom prst="rect">
            <a:avLst/>
          </a:prstGeom>
        </p:spPr>
      </p:pic>
      <p:pic>
        <p:nvPicPr>
          <p:cNvPr id="89" name="图片 88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30"/>
          <a:stretch>
            <a:fillRect/>
          </a:stretch>
        </p:blipFill>
        <p:spPr>
          <a:xfrm>
            <a:off x="4468495" y="4645025"/>
            <a:ext cx="2231390" cy="981075"/>
          </a:xfrm>
          <a:prstGeom prst="rect">
            <a:avLst/>
          </a:prstGeom>
        </p:spPr>
      </p:pic>
      <p:pic>
        <p:nvPicPr>
          <p:cNvPr id="90" name="图片 89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31"/>
          <a:stretch>
            <a:fillRect/>
          </a:stretch>
        </p:blipFill>
        <p:spPr>
          <a:xfrm>
            <a:off x="2196465" y="4634230"/>
            <a:ext cx="1964055" cy="982345"/>
          </a:xfrm>
          <a:prstGeom prst="rect">
            <a:avLst/>
          </a:prstGeom>
        </p:spPr>
      </p:pic>
      <p:pic>
        <p:nvPicPr>
          <p:cNvPr id="91" name="图片 90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32"/>
          <a:stretch>
            <a:fillRect/>
          </a:stretch>
        </p:blipFill>
        <p:spPr>
          <a:xfrm>
            <a:off x="9411970" y="4624705"/>
            <a:ext cx="2270760" cy="1000760"/>
          </a:xfrm>
          <a:prstGeom prst="rect">
            <a:avLst/>
          </a:prstGeom>
        </p:spPr>
      </p:pic>
      <p:sp>
        <p:nvSpPr>
          <p:cNvPr id="93" name="AutoShape 16"/>
          <p:cNvSpPr/>
          <p:nvPr>
            <p:custDataLst>
              <p:tags r:id="rId16"/>
            </p:custDataLst>
          </p:nvPr>
        </p:nvSpPr>
        <p:spPr bwMode="auto">
          <a:xfrm flipH="1">
            <a:off x="2849245" y="1580515"/>
            <a:ext cx="832485" cy="303530"/>
          </a:xfrm>
          <a:prstGeom prst="borderCallout2">
            <a:avLst>
              <a:gd name="adj1" fmla="val 48490"/>
              <a:gd name="adj2" fmla="val -184"/>
              <a:gd name="adj3" fmla="val 47272"/>
              <a:gd name="adj4" fmla="val -13679"/>
              <a:gd name="adj5" fmla="val 237656"/>
              <a:gd name="adj6" fmla="val -106712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b="1" kern="0" dirty="0" smtClean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M8</a:t>
            </a:r>
            <a:endParaRPr lang="zh-CN" altLang="en-US" sz="14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96" name="AutoShape 16"/>
          <p:cNvSpPr/>
          <p:nvPr>
            <p:custDataLst>
              <p:tags r:id="rId17"/>
            </p:custDataLst>
          </p:nvPr>
        </p:nvSpPr>
        <p:spPr bwMode="auto">
          <a:xfrm flipH="1">
            <a:off x="2760980" y="1106170"/>
            <a:ext cx="1014730" cy="303530"/>
          </a:xfrm>
          <a:prstGeom prst="borderCallout2">
            <a:avLst>
              <a:gd name="adj1" fmla="val 48490"/>
              <a:gd name="adj2" fmla="val -184"/>
              <a:gd name="adj3" fmla="val 47272"/>
              <a:gd name="adj4" fmla="val -13679"/>
              <a:gd name="adj5" fmla="val 262761"/>
              <a:gd name="adj6" fmla="val -93804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b="1" kern="0" dirty="0" smtClean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M8x25</a:t>
            </a:r>
            <a:endParaRPr lang="zh-CN" altLang="en-US" sz="14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102" name="AutoShape 15"/>
          <p:cNvSpPr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1838325" y="5162550"/>
            <a:ext cx="318770" cy="117475"/>
          </a:xfrm>
          <a:prstGeom prst="rightArrow">
            <a:avLst>
              <a:gd name="adj1" fmla="val 50000"/>
              <a:gd name="adj2" fmla="val 83364"/>
            </a:avLst>
          </a:prstGeom>
          <a:solidFill>
            <a:srgbClr val="CC9900"/>
          </a:solidFill>
          <a:ln w="9525">
            <a:solidFill>
              <a:srgbClr val="0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ea typeface="宋体" panose="02010600030101010101" pitchFamily="2" charset="-122"/>
            </a:endParaRPr>
          </a:p>
        </p:txBody>
      </p:sp>
      <p:sp>
        <p:nvSpPr>
          <p:cNvPr id="98" name="AutoShape 15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3914775" y="5162550"/>
            <a:ext cx="318770" cy="117475"/>
          </a:xfrm>
          <a:prstGeom prst="rightArrow">
            <a:avLst>
              <a:gd name="adj1" fmla="val 50000"/>
              <a:gd name="adj2" fmla="val 83364"/>
            </a:avLst>
          </a:prstGeom>
          <a:solidFill>
            <a:srgbClr val="CC9900"/>
          </a:solidFill>
          <a:ln w="9525">
            <a:solidFill>
              <a:srgbClr val="0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ea typeface="宋体" panose="02010600030101010101" pitchFamily="2" charset="-122"/>
            </a:endParaRPr>
          </a:p>
        </p:txBody>
      </p:sp>
      <p:sp>
        <p:nvSpPr>
          <p:cNvPr id="99" name="AutoShape 15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6279515" y="5162550"/>
            <a:ext cx="318770" cy="117475"/>
          </a:xfrm>
          <a:prstGeom prst="rightArrow">
            <a:avLst>
              <a:gd name="adj1" fmla="val 50000"/>
              <a:gd name="adj2" fmla="val 83364"/>
            </a:avLst>
          </a:prstGeom>
          <a:solidFill>
            <a:srgbClr val="CC9900"/>
          </a:solidFill>
          <a:ln w="9525">
            <a:solidFill>
              <a:srgbClr val="0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ea typeface="宋体" panose="02010600030101010101" pitchFamily="2" charset="-122"/>
            </a:endParaRPr>
          </a:p>
        </p:txBody>
      </p:sp>
      <p:sp>
        <p:nvSpPr>
          <p:cNvPr id="100" name="AutoShape 15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8987155" y="5162550"/>
            <a:ext cx="318770" cy="117475"/>
          </a:xfrm>
          <a:prstGeom prst="rightArrow">
            <a:avLst>
              <a:gd name="adj1" fmla="val 50000"/>
              <a:gd name="adj2" fmla="val 83364"/>
            </a:avLst>
          </a:prstGeom>
          <a:solidFill>
            <a:srgbClr val="CC9900"/>
          </a:solidFill>
          <a:ln w="9525">
            <a:solidFill>
              <a:srgbClr val="0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ea typeface="宋体" panose="02010600030101010101" pitchFamily="2" charset="-122"/>
            </a:endParaRPr>
          </a:p>
        </p:txBody>
      </p:sp>
      <p:sp>
        <p:nvSpPr>
          <p:cNvPr id="104" name="Text Box 7"/>
          <p:cNvSpPr txBox="1">
            <a:spLocks noChangeArrowheads="1"/>
          </p:cNvSpPr>
          <p:nvPr>
            <p:custDataLst>
              <p:tags r:id="rId22"/>
            </p:custDataLst>
          </p:nvPr>
        </p:nvSpPr>
        <p:spPr bwMode="auto">
          <a:xfrm>
            <a:off x="4983480" y="5810885"/>
            <a:ext cx="2461260" cy="324485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 cmpd="sng">
            <a:noFill/>
            <a:prstDash val="solid"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328" tIns="45664" rIns="91328" bIns="45664">
            <a:no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zh-CN" sz="1400" b="1" dirty="0" smtClean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ru-RU" altLang="zh-CN" sz="1400" b="1" dirty="0" smtClean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Сборка дверной ручки</a:t>
            </a:r>
            <a:r>
              <a:rPr lang="en-US" altLang="zh-CN" sz="1400" b="1" dirty="0" smtClean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  <a:endParaRPr lang="en-US" altLang="zh-CN" sz="1400" b="1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Text Box 7"/>
          <p:cNvSpPr txBox="1">
            <a:spLocks noChangeArrowheads="1"/>
          </p:cNvSpPr>
          <p:nvPr>
            <p:custDataLst>
              <p:tags r:id="rId23"/>
            </p:custDataLst>
          </p:nvPr>
        </p:nvSpPr>
        <p:spPr bwMode="auto">
          <a:xfrm>
            <a:off x="-1" y="0"/>
            <a:ext cx="6497516" cy="461552"/>
          </a:xfrm>
          <a:prstGeom prst="rect">
            <a:avLst/>
          </a:prstGeom>
          <a:solidFill>
            <a:srgbClr val="E7E6E6"/>
          </a:solidFill>
          <a:ln>
            <a:noFill/>
          </a:ln>
        </p:spPr>
        <p:txBody>
          <a:bodyPr wrap="square" lIns="91328" tIns="45664" rIns="91328" bIns="4566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Ⅲ</a:t>
            </a:r>
            <a:r>
              <a:rPr lang="ru-RU" altLang="zh-CN" sz="2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.</a:t>
            </a:r>
            <a:r>
              <a:rPr lang="ru-RU" altLang="zh-CN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И</a:t>
            </a:r>
            <a:r>
              <a:rPr lang="ru-RU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нструкция по установке</a:t>
            </a:r>
            <a:r>
              <a:rPr lang="ru-RU" sz="2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lang="en-US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(</a:t>
            </a:r>
            <a:r>
              <a:rPr lang="ru-RU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левая дверь)</a:t>
            </a:r>
            <a:endParaRPr lang="zh-CN" altLang="en-US" sz="2400" b="1" dirty="0" smtClean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7" name="矩形 6"/>
          <p:cNvSpPr/>
          <p:nvPr>
            <p:custDataLst>
              <p:tags r:id="rId24"/>
            </p:custDataLst>
          </p:nvPr>
        </p:nvSpPr>
        <p:spPr>
          <a:xfrm>
            <a:off x="131445" y="845820"/>
            <a:ext cx="507365" cy="554863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mongolianVert" rtlCol="0" anchor="ctr"/>
          <a:lstStyle/>
          <a:p>
            <a:pPr algn="ctr"/>
            <a:r>
              <a:rPr lang="ru-RU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УСТАНОВКА  ЛЕВОЙ   ДВЕРИ</a:t>
            </a:r>
            <a:endParaRPr lang="zh-CN" altLang="en-US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文本框 26"/>
          <p:cNvSpPr txBox="1"/>
          <p:nvPr/>
        </p:nvSpPr>
        <p:spPr>
          <a:xfrm>
            <a:off x="8839835" y="303022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/>
          </a:p>
        </p:txBody>
      </p:sp>
      <p:sp>
        <p:nvSpPr>
          <p:cNvPr id="2" name="文本框 12"/>
          <p:cNvSpPr txBox="1"/>
          <p:nvPr>
            <p:custDataLst>
              <p:tags r:id="rId2"/>
            </p:custDataLst>
          </p:nvPr>
        </p:nvSpPr>
        <p:spPr>
          <a:xfrm>
            <a:off x="187325" y="2484755"/>
            <a:ext cx="395605" cy="257683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右</a:t>
            </a:r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</a:p>
          <a:p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门</a:t>
            </a:r>
          </a:p>
          <a:p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</a:t>
            </a:r>
          </a:p>
          <a:p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组</a:t>
            </a:r>
          </a:p>
          <a:p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装</a:t>
            </a:r>
          </a:p>
        </p:txBody>
      </p:sp>
      <p:pic>
        <p:nvPicPr>
          <p:cNvPr id="14" name="图片 1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35"/>
          <a:stretch>
            <a:fillRect/>
          </a:stretch>
        </p:blipFill>
        <p:spPr>
          <a:xfrm>
            <a:off x="6610350" y="1777365"/>
            <a:ext cx="5427345" cy="402971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6"/>
          <a:stretch>
            <a:fillRect/>
          </a:stretch>
        </p:blipFill>
        <p:spPr>
          <a:xfrm>
            <a:off x="857250" y="1771650"/>
            <a:ext cx="5569585" cy="4035425"/>
          </a:xfrm>
          <a:prstGeom prst="rect">
            <a:avLst/>
          </a:prstGeom>
        </p:spPr>
      </p:pic>
      <p:sp>
        <p:nvSpPr>
          <p:cNvPr id="16" name="Text Box 7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1028065" y="6069965"/>
            <a:ext cx="3148965" cy="466725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 cmpd="sng">
            <a:noFill/>
            <a:prstDash val="solid"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328" tIns="45664" rIns="91328" bIns="45664">
            <a:no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zh-CN" sz="1400" b="1" dirty="0" smtClean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【</a:t>
            </a:r>
            <a:r>
              <a:rPr lang="ru-RU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Установите дверные петли</a:t>
            </a:r>
            <a:br>
              <a:rPr lang="ru-RU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</a:br>
            <a:r>
              <a:rPr lang="ru-RU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 </a:t>
            </a: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KC</a:t>
            </a:r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D1</a:t>
            </a:r>
            <a:r>
              <a:rPr lang="zh-CN" altLang="en-US" sz="1400" b="1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（</a:t>
            </a:r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x3</a:t>
            </a:r>
            <a:r>
              <a:rPr lang="zh-CN" altLang="en-US" sz="1400" b="1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）</a:t>
            </a:r>
            <a:r>
              <a:rPr lang="en-US" altLang="zh-CN" sz="14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】</a:t>
            </a:r>
          </a:p>
        </p:txBody>
      </p:sp>
      <p:pic>
        <p:nvPicPr>
          <p:cNvPr id="17" name="图片 16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37"/>
          <a:stretch>
            <a:fillRect/>
          </a:stretch>
        </p:blipFill>
        <p:spPr>
          <a:xfrm>
            <a:off x="664845" y="845820"/>
            <a:ext cx="2120265" cy="1249680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38" cstate="print"/>
          <a:stretch>
            <a:fillRect/>
          </a:stretch>
        </p:blipFill>
        <p:spPr>
          <a:xfrm>
            <a:off x="5054600" y="3954780"/>
            <a:ext cx="1710690" cy="1128395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12700" cmpd="sng">
            <a:solidFill>
              <a:schemeClr val="accent1"/>
            </a:solidFill>
            <a:prstDash val="solid"/>
          </a:ln>
        </p:spPr>
      </p:pic>
      <p:sp>
        <p:nvSpPr>
          <p:cNvPr id="19" name="椭圆 18"/>
          <p:cNvSpPr/>
          <p:nvPr>
            <p:custDataLst>
              <p:tags r:id="rId8"/>
            </p:custDataLst>
          </p:nvPr>
        </p:nvSpPr>
        <p:spPr>
          <a:xfrm>
            <a:off x="4177030" y="4880610"/>
            <a:ext cx="744220" cy="47498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1" name="直接连接符 20"/>
          <p:cNvCxnSpPr/>
          <p:nvPr>
            <p:custDataLst>
              <p:tags r:id="rId9"/>
            </p:custDataLst>
          </p:nvPr>
        </p:nvCxnSpPr>
        <p:spPr>
          <a:xfrm flipV="1">
            <a:off x="5663565" y="4755515"/>
            <a:ext cx="686435" cy="9525"/>
          </a:xfrm>
          <a:prstGeom prst="line">
            <a:avLst/>
          </a:prstGeom>
          <a:ln w="12700" cmpd="sng">
            <a:solidFill>
              <a:schemeClr val="accent1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>
            <p:custDataLst>
              <p:tags r:id="rId10"/>
            </p:custDataLst>
          </p:nvPr>
        </p:nvCxnSpPr>
        <p:spPr>
          <a:xfrm>
            <a:off x="5962015" y="4476115"/>
            <a:ext cx="525780" cy="0"/>
          </a:xfrm>
          <a:prstGeom prst="line">
            <a:avLst/>
          </a:prstGeom>
          <a:ln w="12700" cmpd="sng">
            <a:solidFill>
              <a:schemeClr val="accent1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AutoShape 16"/>
          <p:cNvSpPr/>
          <p:nvPr>
            <p:custDataLst>
              <p:tags r:id="rId11"/>
            </p:custDataLst>
          </p:nvPr>
        </p:nvSpPr>
        <p:spPr bwMode="auto">
          <a:xfrm flipH="1">
            <a:off x="5962015" y="3519805"/>
            <a:ext cx="1150962" cy="336550"/>
          </a:xfrm>
          <a:prstGeom prst="borderCallout2">
            <a:avLst>
              <a:gd name="adj1" fmla="val 51259"/>
              <a:gd name="adj2" fmla="val 100083"/>
              <a:gd name="adj3" fmla="val 51259"/>
              <a:gd name="adj4" fmla="val 115389"/>
              <a:gd name="adj5" fmla="val 180667"/>
              <a:gd name="adj6" fmla="val 125077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D1(x3)</a:t>
            </a:r>
            <a:endParaRPr lang="en-US" altLang="zh-CN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cxnSp>
        <p:nvCxnSpPr>
          <p:cNvPr id="28" name="直接连接符 27"/>
          <p:cNvCxnSpPr>
            <a:stCxn id="19" idx="7"/>
          </p:cNvCxnSpPr>
          <p:nvPr>
            <p:custDataLst>
              <p:tags r:id="rId12"/>
            </p:custDataLst>
          </p:nvPr>
        </p:nvCxnSpPr>
        <p:spPr>
          <a:xfrm flipV="1">
            <a:off x="4812030" y="4740910"/>
            <a:ext cx="299085" cy="20955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椭圆 28"/>
          <p:cNvSpPr/>
          <p:nvPr>
            <p:custDataLst>
              <p:tags r:id="rId13"/>
            </p:custDataLst>
          </p:nvPr>
        </p:nvSpPr>
        <p:spPr>
          <a:xfrm>
            <a:off x="7510145" y="3355975"/>
            <a:ext cx="793115" cy="63944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Text Box 7"/>
          <p:cNvSpPr txBox="1"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1496060" y="5355590"/>
            <a:ext cx="2090420" cy="324485"/>
          </a:xfrm>
          <a:prstGeom prst="rect">
            <a:avLst/>
          </a:prstGeom>
          <a:solidFill>
            <a:schemeClr val="accent2"/>
          </a:solidFill>
          <a:ln w="12700" cmpd="sng">
            <a:noFill/>
            <a:prstDash val="solid"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328" tIns="45664" rIns="91328" bIns="45664">
            <a:no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zh-CN" sz="1600" dirty="0" smtClean="0">
                <a:solidFill>
                  <a:srgbClr val="000000"/>
                </a:solidFill>
                <a:ea typeface="黑体" panose="02010609060101010101" pitchFamily="49" charset="-122"/>
              </a:rPr>
              <a:t>【</a:t>
            </a:r>
            <a:r>
              <a:rPr lang="ru-RU" altLang="zh-CN" sz="1600" dirty="0" smtClean="0">
                <a:solidFill>
                  <a:srgbClr val="000000"/>
                </a:solidFill>
                <a:ea typeface="黑体" panose="02010609060101010101" pitchFamily="49" charset="-122"/>
                <a:sym typeface="+mn-ea"/>
              </a:rPr>
              <a:t>Дверь снаружи</a:t>
            </a:r>
            <a:r>
              <a:rPr lang="en-US" altLang="zh-CN" sz="1600" dirty="0" smtClean="0">
                <a:solidFill>
                  <a:srgbClr val="000000"/>
                </a:solidFill>
                <a:ea typeface="黑体" panose="02010609060101010101" pitchFamily="49" charset="-122"/>
              </a:rPr>
              <a:t>】</a:t>
            </a:r>
            <a:endParaRPr lang="en-US" altLang="zh-CN" sz="1600" dirty="0">
              <a:solidFill>
                <a:srgbClr val="000000"/>
              </a:solidFill>
              <a:ea typeface="黑体" panose="02010609060101010101" pitchFamily="49" charset="-122"/>
            </a:endParaRPr>
          </a:p>
        </p:txBody>
      </p:sp>
      <p:pic>
        <p:nvPicPr>
          <p:cNvPr id="32" name="图片 31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39"/>
          <a:srcRect l="7070" t="535" r="9718" b="9522"/>
          <a:stretch>
            <a:fillRect/>
          </a:stretch>
        </p:blipFill>
        <p:spPr>
          <a:xfrm>
            <a:off x="6344285" y="963295"/>
            <a:ext cx="2150745" cy="1836420"/>
          </a:xfrm>
          <a:prstGeom prst="ellipse">
            <a:avLst/>
          </a:prstGeom>
          <a:ln w="12700">
            <a:solidFill>
              <a:schemeClr val="accent1"/>
            </a:solidFill>
          </a:ln>
        </p:spPr>
      </p:pic>
      <p:sp>
        <p:nvSpPr>
          <p:cNvPr id="33" name="圆角矩形标注 32"/>
          <p:cNvSpPr/>
          <p:nvPr>
            <p:custDataLst>
              <p:tags r:id="rId16"/>
            </p:custDataLst>
          </p:nvPr>
        </p:nvSpPr>
        <p:spPr>
          <a:xfrm>
            <a:off x="7848600" y="683895"/>
            <a:ext cx="3405554" cy="278765"/>
          </a:xfrm>
          <a:prstGeom prst="wedgeRoundRectCallout">
            <a:avLst>
              <a:gd name="adj1" fmla="val -53127"/>
              <a:gd name="adj2" fmla="val 244217"/>
              <a:gd name="adj3" fmla="val 1666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 smtClean="0">
                <a:solidFill>
                  <a:srgbClr val="000000"/>
                </a:solidFill>
                <a:ea typeface="黑体" panose="02010609060101010101" pitchFamily="49" charset="-122"/>
                <a:sym typeface="+mn-ea"/>
              </a:rPr>
              <a:t>【</a:t>
            </a:r>
            <a:r>
              <a:rPr lang="ru-RU" altLang="zh-CN" sz="1600" dirty="0" smtClean="0">
                <a:solidFill>
                  <a:srgbClr val="000000"/>
                </a:solidFill>
                <a:ea typeface="黑体" panose="02010609060101010101" pitchFamily="49" charset="-122"/>
                <a:sym typeface="+mn-ea"/>
              </a:rPr>
              <a:t>Дверь с внутренней стороны</a:t>
            </a:r>
            <a:r>
              <a:rPr lang="en-US" altLang="zh-CN" sz="1600" dirty="0" smtClean="0">
                <a:solidFill>
                  <a:srgbClr val="000000"/>
                </a:solidFill>
                <a:ea typeface="黑体" panose="02010609060101010101" pitchFamily="49" charset="-122"/>
                <a:sym typeface="+mn-ea"/>
              </a:rPr>
              <a:t>】</a:t>
            </a:r>
            <a:endParaRPr lang="zh-CN" altLang="en-US" sz="16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cxnSp>
        <p:nvCxnSpPr>
          <p:cNvPr id="34" name="直接连接符 33"/>
          <p:cNvCxnSpPr/>
          <p:nvPr>
            <p:custDataLst>
              <p:tags r:id="rId17"/>
            </p:custDataLst>
          </p:nvPr>
        </p:nvCxnSpPr>
        <p:spPr>
          <a:xfrm>
            <a:off x="6821170" y="1552575"/>
            <a:ext cx="159385" cy="1000760"/>
          </a:xfrm>
          <a:prstGeom prst="line">
            <a:avLst/>
          </a:prstGeom>
          <a:ln w="12700" cmpd="sng">
            <a:solidFill>
              <a:schemeClr val="accent1">
                <a:shade val="50000"/>
              </a:schemeClr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/>
          <p:nvPr>
            <p:custDataLst>
              <p:tags r:id="rId18"/>
            </p:custDataLst>
          </p:nvPr>
        </p:nvCxnSpPr>
        <p:spPr>
          <a:xfrm>
            <a:off x="6961505" y="1927860"/>
            <a:ext cx="88265" cy="486410"/>
          </a:xfrm>
          <a:prstGeom prst="line">
            <a:avLst/>
          </a:prstGeom>
          <a:ln w="12700" cmpd="sng">
            <a:solidFill>
              <a:schemeClr val="accent1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/>
          <p:nvPr>
            <p:custDataLst>
              <p:tags r:id="rId19"/>
            </p:custDataLst>
          </p:nvPr>
        </p:nvCxnSpPr>
        <p:spPr>
          <a:xfrm>
            <a:off x="7063105" y="1997710"/>
            <a:ext cx="88265" cy="486410"/>
          </a:xfrm>
          <a:prstGeom prst="line">
            <a:avLst/>
          </a:prstGeom>
          <a:ln w="12700" cmpd="sng">
            <a:solidFill>
              <a:schemeClr val="accent1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/>
          <p:cNvCxnSpPr/>
          <p:nvPr>
            <p:custDataLst>
              <p:tags r:id="rId20"/>
            </p:custDataLst>
          </p:nvPr>
        </p:nvCxnSpPr>
        <p:spPr>
          <a:xfrm>
            <a:off x="7129780" y="1857375"/>
            <a:ext cx="88265" cy="486410"/>
          </a:xfrm>
          <a:prstGeom prst="line">
            <a:avLst/>
          </a:prstGeom>
          <a:ln w="12700" cmpd="sng">
            <a:solidFill>
              <a:schemeClr val="accent1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连接符 40"/>
          <p:cNvCxnSpPr/>
          <p:nvPr>
            <p:custDataLst>
              <p:tags r:id="rId21"/>
            </p:custDataLst>
          </p:nvPr>
        </p:nvCxnSpPr>
        <p:spPr>
          <a:xfrm>
            <a:off x="7240905" y="1924050"/>
            <a:ext cx="88265" cy="486410"/>
          </a:xfrm>
          <a:prstGeom prst="line">
            <a:avLst/>
          </a:prstGeom>
          <a:ln w="12700" cmpd="sng">
            <a:solidFill>
              <a:schemeClr val="accent1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接连接符 43"/>
          <p:cNvCxnSpPr/>
          <p:nvPr>
            <p:custDataLst>
              <p:tags r:id="rId22"/>
            </p:custDataLst>
          </p:nvPr>
        </p:nvCxnSpPr>
        <p:spPr>
          <a:xfrm>
            <a:off x="6970395" y="1263650"/>
            <a:ext cx="159385" cy="1000760"/>
          </a:xfrm>
          <a:prstGeom prst="line">
            <a:avLst/>
          </a:prstGeom>
          <a:ln w="12700" cmpd="sng">
            <a:solidFill>
              <a:schemeClr val="accent1">
                <a:shade val="50000"/>
              </a:schemeClr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接连接符 44"/>
          <p:cNvCxnSpPr/>
          <p:nvPr>
            <p:custDataLst>
              <p:tags r:id="rId23"/>
            </p:custDataLst>
          </p:nvPr>
        </p:nvCxnSpPr>
        <p:spPr>
          <a:xfrm>
            <a:off x="7233920" y="1578610"/>
            <a:ext cx="159385" cy="1000760"/>
          </a:xfrm>
          <a:prstGeom prst="line">
            <a:avLst/>
          </a:prstGeom>
          <a:ln w="12700" cmpd="sng">
            <a:solidFill>
              <a:schemeClr val="accent1">
                <a:shade val="50000"/>
              </a:schemeClr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接连接符 46"/>
          <p:cNvCxnSpPr/>
          <p:nvPr>
            <p:custDataLst>
              <p:tags r:id="rId24"/>
            </p:custDataLst>
          </p:nvPr>
        </p:nvCxnSpPr>
        <p:spPr>
          <a:xfrm>
            <a:off x="7374890" y="1263650"/>
            <a:ext cx="159385" cy="1000760"/>
          </a:xfrm>
          <a:prstGeom prst="line">
            <a:avLst/>
          </a:prstGeom>
          <a:ln w="12700" cmpd="sng">
            <a:solidFill>
              <a:schemeClr val="accent1">
                <a:shade val="50000"/>
              </a:schemeClr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" name="图片 50"/>
          <p:cNvPicPr>
            <a:picLocks noChangeAspect="1"/>
          </p:cNvPicPr>
          <p:nvPr>
            <p:custDataLst>
              <p:tags r:id="rId25"/>
            </p:custDataLst>
          </p:nvPr>
        </p:nvPicPr>
        <p:blipFill>
          <a:blip r:embed="rId40"/>
          <a:srcRect l="19799" t="4082" r="15316" b="9700"/>
          <a:stretch>
            <a:fillRect/>
          </a:stretch>
        </p:blipFill>
        <p:spPr>
          <a:xfrm>
            <a:off x="10584815" y="4130675"/>
            <a:ext cx="1433830" cy="1676400"/>
          </a:xfrm>
          <a:prstGeom prst="ellipse">
            <a:avLst/>
          </a:prstGeom>
          <a:ln w="12700">
            <a:solidFill>
              <a:schemeClr val="accent1"/>
            </a:solidFill>
          </a:ln>
        </p:spPr>
      </p:pic>
      <p:sp>
        <p:nvSpPr>
          <p:cNvPr id="52" name="Text Box 7"/>
          <p:cNvSpPr txBox="1">
            <a:spLocks noChangeArrowheads="1"/>
          </p:cNvSpPr>
          <p:nvPr>
            <p:custDataLst>
              <p:tags r:id="rId26"/>
            </p:custDataLst>
          </p:nvPr>
        </p:nvSpPr>
        <p:spPr bwMode="auto">
          <a:xfrm>
            <a:off x="7309485" y="6069965"/>
            <a:ext cx="3427730" cy="324485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 cmpd="sng">
            <a:noFill/>
            <a:prstDash val="solid"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328" tIns="45664" rIns="91328" bIns="45664">
            <a:no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zh-CN" sz="1400" b="1" dirty="0" smtClean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ru-RU" altLang="zh-CN" sz="1400" b="1" dirty="0" smtClean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Установка дверной ручки </a:t>
            </a:r>
            <a:r>
              <a:rPr lang="en-US" altLang="zh-CN" sz="1400" b="1" dirty="0" smtClean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-</a:t>
            </a:r>
            <a:r>
              <a:rPr lang="en-US" altLang="zh-CN" sz="14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2】</a:t>
            </a:r>
          </a:p>
        </p:txBody>
      </p:sp>
      <p:cxnSp>
        <p:nvCxnSpPr>
          <p:cNvPr id="53" name="直接连接符 52"/>
          <p:cNvCxnSpPr>
            <a:endCxn id="32" idx="4"/>
          </p:cNvCxnSpPr>
          <p:nvPr>
            <p:custDataLst>
              <p:tags r:id="rId27"/>
            </p:custDataLst>
          </p:nvPr>
        </p:nvCxnSpPr>
        <p:spPr>
          <a:xfrm flipH="1" flipV="1">
            <a:off x="7419975" y="2799715"/>
            <a:ext cx="365760" cy="5689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圆角矩形标注 65"/>
          <p:cNvSpPr/>
          <p:nvPr>
            <p:custDataLst>
              <p:tags r:id="rId28"/>
            </p:custDataLst>
          </p:nvPr>
        </p:nvSpPr>
        <p:spPr>
          <a:xfrm>
            <a:off x="5111115" y="5181600"/>
            <a:ext cx="1394460" cy="278765"/>
          </a:xfrm>
          <a:prstGeom prst="wedgeRoundRectCallout">
            <a:avLst>
              <a:gd name="adj1" fmla="val 48633"/>
              <a:gd name="adj2" fmla="val -190546"/>
              <a:gd name="adj3" fmla="val 16667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b="1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 ST4.2x16</a:t>
            </a:r>
            <a:r>
              <a:rPr lang="zh-CN" altLang="en-US" sz="1400" b="1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（</a:t>
            </a:r>
            <a:r>
              <a:rPr lang="en-US" altLang="zh-CN" sz="1400" b="1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x6</a:t>
            </a:r>
            <a:r>
              <a:rPr lang="zh-CN" altLang="en-US" sz="1400" b="1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）</a:t>
            </a:r>
          </a:p>
        </p:txBody>
      </p:sp>
      <p:sp>
        <p:nvSpPr>
          <p:cNvPr id="75" name="圆角矩形标注 74"/>
          <p:cNvSpPr/>
          <p:nvPr>
            <p:custDataLst>
              <p:tags r:id="rId29"/>
            </p:custDataLst>
          </p:nvPr>
        </p:nvSpPr>
        <p:spPr>
          <a:xfrm>
            <a:off x="4670425" y="582930"/>
            <a:ext cx="2011045" cy="481330"/>
          </a:xfrm>
          <a:prstGeom prst="wedgeRoundRectCallout">
            <a:avLst>
              <a:gd name="adj1" fmla="val 55400"/>
              <a:gd name="adj2" fmla="val 125593"/>
              <a:gd name="adj3" fmla="val 16667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zh-CN" sz="1400" b="1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внутри</a:t>
            </a:r>
            <a:r>
              <a:rPr lang="en-US" altLang="zh-CN" sz="1400" b="1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 ST3.9x25(x4) </a:t>
            </a:r>
          </a:p>
          <a:p>
            <a:pPr algn="ctr"/>
            <a:r>
              <a:rPr lang="ru-RU" altLang="zh-CN" sz="1400" b="1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снаружи</a:t>
            </a:r>
            <a:r>
              <a:rPr lang="en-US" altLang="zh-CN" sz="1400" b="1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 ST3.9x12(x4)</a:t>
            </a:r>
            <a:endParaRPr lang="zh-CN" altLang="en-US" sz="1600" b="1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8" name="AutoShape 16"/>
          <p:cNvSpPr/>
          <p:nvPr>
            <p:custDataLst>
              <p:tags r:id="rId30"/>
            </p:custDataLst>
          </p:nvPr>
        </p:nvSpPr>
        <p:spPr bwMode="auto">
          <a:xfrm flipH="1">
            <a:off x="5899638" y="2954655"/>
            <a:ext cx="921532" cy="336550"/>
          </a:xfrm>
          <a:prstGeom prst="borderCallout2">
            <a:avLst>
              <a:gd name="adj1" fmla="val 48490"/>
              <a:gd name="adj2" fmla="val -184"/>
              <a:gd name="adj3" fmla="val 51320"/>
              <a:gd name="adj4" fmla="val -13653"/>
              <a:gd name="adj5" fmla="val -91509"/>
              <a:gd name="adj6" fmla="val -52895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DH1.H</a:t>
            </a:r>
            <a:endParaRPr lang="zh-CN" altLang="en-US" sz="14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31"/>
            </p:custDataLst>
          </p:nvPr>
        </p:nvPicPr>
        <p:blipFill>
          <a:blip r:embed="rId41" cstate="print"/>
          <a:srcRect l="8952" t="5522" r="36933" b="7679"/>
          <a:stretch>
            <a:fillRect/>
          </a:stretch>
        </p:blipFill>
        <p:spPr>
          <a:xfrm>
            <a:off x="5073015" y="3594100"/>
            <a:ext cx="341630" cy="362585"/>
          </a:xfrm>
          <a:prstGeom prst="parallelogram">
            <a:avLst/>
          </a:prstGeom>
          <a:solidFill>
            <a:schemeClr val="accent2">
              <a:lumMod val="40000"/>
              <a:lumOff val="60000"/>
            </a:schemeClr>
          </a:solidFill>
          <a:ln w="12700" cmpd="sng">
            <a:noFill/>
            <a:prstDash val="solid"/>
          </a:ln>
        </p:spPr>
      </p:pic>
      <p:sp>
        <p:nvSpPr>
          <p:cNvPr id="13" name="Text Box 7"/>
          <p:cNvSpPr txBox="1">
            <a:spLocks noChangeArrowheads="1"/>
          </p:cNvSpPr>
          <p:nvPr>
            <p:custDataLst>
              <p:tags r:id="rId32"/>
            </p:custDataLst>
          </p:nvPr>
        </p:nvSpPr>
        <p:spPr bwMode="auto">
          <a:xfrm>
            <a:off x="-2" y="0"/>
            <a:ext cx="6805247" cy="461552"/>
          </a:xfrm>
          <a:prstGeom prst="rect">
            <a:avLst/>
          </a:prstGeom>
          <a:solidFill>
            <a:srgbClr val="E7E6E6"/>
          </a:solidFill>
          <a:ln>
            <a:noFill/>
          </a:ln>
        </p:spPr>
        <p:txBody>
          <a:bodyPr wrap="square" lIns="91328" tIns="45664" rIns="91328" bIns="4566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Ⅲ</a:t>
            </a:r>
            <a:r>
              <a:rPr lang="ru-RU" altLang="zh-CN" sz="2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.</a:t>
            </a:r>
            <a:r>
              <a:rPr lang="ru-RU" altLang="zh-CN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И</a:t>
            </a:r>
            <a:r>
              <a:rPr lang="ru-RU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нструкция по установке</a:t>
            </a:r>
            <a:r>
              <a:rPr lang="ru-RU" sz="2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lang="en-US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(</a:t>
            </a:r>
            <a:r>
              <a:rPr lang="ru-RU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правая дверь)</a:t>
            </a:r>
            <a:endParaRPr lang="zh-CN" altLang="en-US" sz="2400" b="1" dirty="0" smtClean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3" name="矩形 2"/>
          <p:cNvSpPr/>
          <p:nvPr>
            <p:custDataLst>
              <p:tags r:id="rId33"/>
            </p:custDataLst>
          </p:nvPr>
        </p:nvSpPr>
        <p:spPr>
          <a:xfrm>
            <a:off x="131445" y="845820"/>
            <a:ext cx="507365" cy="554863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mongolianVert" rtlCol="0" anchor="ctr"/>
          <a:lstStyle/>
          <a:p>
            <a:pPr algn="ctr"/>
            <a:r>
              <a:rPr lang="ru-RU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УСТАНОВКА  ПРАВОЙ   ДВЕРИ</a:t>
            </a:r>
            <a:endParaRPr lang="zh-CN" altLang="en-US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12"/>
          <p:cNvSpPr txBox="1"/>
          <p:nvPr>
            <p:custDataLst>
              <p:tags r:id="rId2"/>
            </p:custDataLst>
          </p:nvPr>
        </p:nvSpPr>
        <p:spPr>
          <a:xfrm>
            <a:off x="187325" y="2579370"/>
            <a:ext cx="395605" cy="206629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门</a:t>
            </a:r>
          </a:p>
          <a:p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</a:t>
            </a:r>
          </a:p>
          <a:p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安</a:t>
            </a:r>
          </a:p>
          <a:p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装</a:t>
            </a:r>
          </a:p>
        </p:txBody>
      </p:sp>
      <p:sp>
        <p:nvSpPr>
          <p:cNvPr id="4" name="Text Box 7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286510" y="6070600"/>
            <a:ext cx="3134360" cy="324485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 cmpd="sng">
            <a:noFill/>
            <a:prstDash val="solid"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328" tIns="45664" rIns="91328" bIns="45664">
            <a:no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zh-CN" sz="1600" dirty="0">
                <a:solidFill>
                  <a:srgbClr val="000000"/>
                </a:solidFill>
                <a:ea typeface="黑体" panose="02010609060101010101" pitchFamily="49" charset="-122"/>
              </a:rPr>
              <a:t>【</a:t>
            </a: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D1  x2</a:t>
            </a:r>
            <a:r>
              <a:rPr lang="en-US" altLang="zh-CN" sz="1600" dirty="0">
                <a:solidFill>
                  <a:srgbClr val="000000"/>
                </a:solidFill>
                <a:ea typeface="黑体" panose="02010609060101010101" pitchFamily="49" charset="-122"/>
              </a:rPr>
              <a:t>】</a:t>
            </a:r>
          </a:p>
        </p:txBody>
      </p:sp>
      <p:pic>
        <p:nvPicPr>
          <p:cNvPr id="5" name="图片 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8"/>
          <a:stretch>
            <a:fillRect/>
          </a:stretch>
        </p:blipFill>
        <p:spPr>
          <a:xfrm>
            <a:off x="1026795" y="831850"/>
            <a:ext cx="4012565" cy="290004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9"/>
          <a:srcRect l="25045" t="6280" r="19642" b="10173"/>
          <a:stretch>
            <a:fillRect/>
          </a:stretch>
        </p:blipFill>
        <p:spPr>
          <a:xfrm>
            <a:off x="2284730" y="3959860"/>
            <a:ext cx="1309370" cy="1882775"/>
          </a:xfrm>
          <a:prstGeom prst="ellipse">
            <a:avLst/>
          </a:prstGeom>
          <a:ln>
            <a:solidFill>
              <a:schemeClr val="accent1"/>
            </a:solidFill>
          </a:ln>
        </p:spPr>
      </p:pic>
      <p:sp>
        <p:nvSpPr>
          <p:cNvPr id="7" name="椭圆 6"/>
          <p:cNvSpPr/>
          <p:nvPr>
            <p:custDataLst>
              <p:tags r:id="rId6"/>
            </p:custDataLst>
          </p:nvPr>
        </p:nvSpPr>
        <p:spPr>
          <a:xfrm>
            <a:off x="1630680" y="3041015"/>
            <a:ext cx="233045" cy="33020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8" name="直接连接符 7"/>
          <p:cNvCxnSpPr>
            <a:stCxn id="7" idx="5"/>
            <a:endCxn id="6" idx="1"/>
          </p:cNvCxnSpPr>
          <p:nvPr>
            <p:custDataLst>
              <p:tags r:id="rId7"/>
            </p:custDataLst>
          </p:nvPr>
        </p:nvCxnSpPr>
        <p:spPr>
          <a:xfrm>
            <a:off x="1829435" y="3322955"/>
            <a:ext cx="647065" cy="91249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圆角矩形标注 8"/>
          <p:cNvSpPr/>
          <p:nvPr>
            <p:custDataLst>
              <p:tags r:id="rId8"/>
            </p:custDataLst>
          </p:nvPr>
        </p:nvSpPr>
        <p:spPr>
          <a:xfrm>
            <a:off x="3594100" y="5563870"/>
            <a:ext cx="1394460" cy="278765"/>
          </a:xfrm>
          <a:prstGeom prst="wedgeRoundRectCallout">
            <a:avLst>
              <a:gd name="adj1" fmla="val -63797"/>
              <a:gd name="adj2" fmla="val -102847"/>
              <a:gd name="adj3" fmla="val 16667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b="1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 ST3.5x16x4</a:t>
            </a:r>
            <a:endParaRPr lang="zh-CN" altLang="en-US" sz="1400" b="1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cxnSp>
        <p:nvCxnSpPr>
          <p:cNvPr id="10" name="直接连接符 9"/>
          <p:cNvCxnSpPr/>
          <p:nvPr>
            <p:custDataLst>
              <p:tags r:id="rId9"/>
            </p:custDataLst>
          </p:nvPr>
        </p:nvCxnSpPr>
        <p:spPr>
          <a:xfrm>
            <a:off x="2836545" y="4319270"/>
            <a:ext cx="469265" cy="67310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>
            <p:custDataLst>
              <p:tags r:id="rId10"/>
            </p:custDataLst>
          </p:nvPr>
        </p:nvCxnSpPr>
        <p:spPr>
          <a:xfrm>
            <a:off x="2846070" y="5344795"/>
            <a:ext cx="450215" cy="67310"/>
          </a:xfrm>
          <a:prstGeom prst="line">
            <a:avLst/>
          </a:prstGeom>
          <a:ln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>
            <a:stCxn id="14" idx="5"/>
            <a:endCxn id="6" idx="0"/>
          </p:cNvCxnSpPr>
          <p:nvPr>
            <p:custDataLst>
              <p:tags r:id="rId11"/>
            </p:custDataLst>
          </p:nvPr>
        </p:nvCxnSpPr>
        <p:spPr>
          <a:xfrm>
            <a:off x="1829435" y="2162810"/>
            <a:ext cx="1109980" cy="17970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图片 12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30"/>
          <a:srcRect l="-7727" r="7727"/>
          <a:stretch>
            <a:fillRect/>
          </a:stretch>
        </p:blipFill>
        <p:spPr>
          <a:xfrm>
            <a:off x="1137920" y="1955165"/>
            <a:ext cx="558800" cy="169545"/>
          </a:xfrm>
          <a:prstGeom prst="rect">
            <a:avLst/>
          </a:prstGeom>
        </p:spPr>
      </p:pic>
      <p:sp>
        <p:nvSpPr>
          <p:cNvPr id="14" name="椭圆 13"/>
          <p:cNvSpPr/>
          <p:nvPr>
            <p:custDataLst>
              <p:tags r:id="rId13"/>
            </p:custDataLst>
          </p:nvPr>
        </p:nvSpPr>
        <p:spPr>
          <a:xfrm>
            <a:off x="1630680" y="1880870"/>
            <a:ext cx="233045" cy="33020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5" name="图片 14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31"/>
          <a:srcRect l="24084" t="11423" r="24420" b="10511"/>
          <a:stretch>
            <a:fillRect/>
          </a:stretch>
        </p:blipFill>
        <p:spPr>
          <a:xfrm>
            <a:off x="8460740" y="3978275"/>
            <a:ext cx="1400810" cy="1856105"/>
          </a:xfrm>
          <a:prstGeom prst="ellipse">
            <a:avLst/>
          </a:prstGeom>
          <a:ln>
            <a:solidFill>
              <a:schemeClr val="accent1"/>
            </a:solidFill>
          </a:ln>
        </p:spPr>
      </p:pic>
      <p:cxnSp>
        <p:nvCxnSpPr>
          <p:cNvPr id="16" name="直接连接符 15"/>
          <p:cNvCxnSpPr/>
          <p:nvPr>
            <p:custDataLst>
              <p:tags r:id="rId15"/>
            </p:custDataLst>
          </p:nvPr>
        </p:nvCxnSpPr>
        <p:spPr>
          <a:xfrm flipV="1">
            <a:off x="8807450" y="5326380"/>
            <a:ext cx="546735" cy="67310"/>
          </a:xfrm>
          <a:prstGeom prst="line">
            <a:avLst/>
          </a:prstGeom>
          <a:ln w="12700" cmpd="sng">
            <a:solidFill>
              <a:schemeClr val="accent1">
                <a:shade val="50000"/>
              </a:schemeClr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圆角矩形标注 16"/>
          <p:cNvSpPr/>
          <p:nvPr>
            <p:custDataLst>
              <p:tags r:id="rId16"/>
            </p:custDataLst>
          </p:nvPr>
        </p:nvSpPr>
        <p:spPr>
          <a:xfrm>
            <a:off x="7075805" y="5563870"/>
            <a:ext cx="1394460" cy="278765"/>
          </a:xfrm>
          <a:prstGeom prst="wedgeRoundRectCallout">
            <a:avLst>
              <a:gd name="adj1" fmla="val 61247"/>
              <a:gd name="adj2" fmla="val -99202"/>
              <a:gd name="adj3" fmla="val 16667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b="1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 ST3.5x16x4</a:t>
            </a:r>
            <a:endParaRPr lang="zh-CN" altLang="en-US" sz="1400" b="1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cxnSp>
        <p:nvCxnSpPr>
          <p:cNvPr id="18" name="直接连接符 17"/>
          <p:cNvCxnSpPr/>
          <p:nvPr>
            <p:custDataLst>
              <p:tags r:id="rId17"/>
            </p:custDataLst>
          </p:nvPr>
        </p:nvCxnSpPr>
        <p:spPr>
          <a:xfrm flipV="1">
            <a:off x="8797925" y="4329430"/>
            <a:ext cx="565785" cy="86360"/>
          </a:xfrm>
          <a:prstGeom prst="line">
            <a:avLst/>
          </a:prstGeom>
          <a:ln w="12700" cmpd="sng">
            <a:solidFill>
              <a:schemeClr val="accent1">
                <a:shade val="50000"/>
              </a:schemeClr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图片 18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32"/>
          <a:stretch>
            <a:fillRect/>
          </a:stretch>
        </p:blipFill>
        <p:spPr>
          <a:xfrm>
            <a:off x="6885305" y="845820"/>
            <a:ext cx="3804920" cy="2833370"/>
          </a:xfrm>
          <a:prstGeom prst="rect">
            <a:avLst/>
          </a:prstGeom>
        </p:spPr>
      </p:pic>
      <p:sp>
        <p:nvSpPr>
          <p:cNvPr id="20" name="椭圆 19"/>
          <p:cNvSpPr/>
          <p:nvPr>
            <p:custDataLst>
              <p:tags r:id="rId19"/>
            </p:custDataLst>
          </p:nvPr>
        </p:nvSpPr>
        <p:spPr>
          <a:xfrm>
            <a:off x="9931400" y="3041015"/>
            <a:ext cx="233045" cy="33020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1" name="直接连接符 20"/>
          <p:cNvCxnSpPr>
            <a:stCxn id="20" idx="3"/>
            <a:endCxn id="15" idx="7"/>
          </p:cNvCxnSpPr>
          <p:nvPr>
            <p:custDataLst>
              <p:tags r:id="rId20"/>
            </p:custDataLst>
          </p:nvPr>
        </p:nvCxnSpPr>
        <p:spPr>
          <a:xfrm flipH="1">
            <a:off x="9656445" y="3322955"/>
            <a:ext cx="309245" cy="927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>
            <a:stCxn id="25" idx="2"/>
            <a:endCxn id="15" idx="0"/>
          </p:cNvCxnSpPr>
          <p:nvPr>
            <p:custDataLst>
              <p:tags r:id="rId21"/>
            </p:custDataLst>
          </p:nvPr>
        </p:nvCxnSpPr>
        <p:spPr>
          <a:xfrm flipH="1">
            <a:off x="9161145" y="2045970"/>
            <a:ext cx="770255" cy="193230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 Box 7"/>
          <p:cNvSpPr txBox="1">
            <a:spLocks noChangeArrowheads="1"/>
          </p:cNvSpPr>
          <p:nvPr>
            <p:custDataLst>
              <p:tags r:id="rId22"/>
            </p:custDataLst>
          </p:nvPr>
        </p:nvSpPr>
        <p:spPr bwMode="auto">
          <a:xfrm>
            <a:off x="7220585" y="6069965"/>
            <a:ext cx="3134360" cy="324485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 cmpd="sng">
            <a:noFill/>
            <a:prstDash val="solid"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328" tIns="45664" rIns="91328" bIns="45664">
            <a:no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zh-CN" sz="1600" dirty="0">
                <a:solidFill>
                  <a:srgbClr val="000000"/>
                </a:solidFill>
                <a:ea typeface="黑体" panose="02010609060101010101" pitchFamily="49" charset="-122"/>
              </a:rPr>
              <a:t>【</a:t>
            </a: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D1  x2</a:t>
            </a:r>
            <a:r>
              <a:rPr lang="en-US" altLang="zh-CN" sz="1600" dirty="0">
                <a:solidFill>
                  <a:srgbClr val="000000"/>
                </a:solidFill>
                <a:ea typeface="黑体" panose="02010609060101010101" pitchFamily="49" charset="-122"/>
              </a:rPr>
              <a:t>】</a:t>
            </a:r>
          </a:p>
        </p:txBody>
      </p:sp>
      <p:pic>
        <p:nvPicPr>
          <p:cNvPr id="24" name="图片 23"/>
          <p:cNvPicPr>
            <a:picLocks noChangeAspect="1"/>
          </p:cNvPicPr>
          <p:nvPr>
            <p:custDataLst>
              <p:tags r:id="rId23"/>
            </p:custDataLst>
          </p:nvPr>
        </p:nvPicPr>
        <p:blipFill>
          <a:blip r:embed="rId30"/>
          <a:srcRect l="-7727" r="7727"/>
          <a:stretch>
            <a:fillRect/>
          </a:stretch>
        </p:blipFill>
        <p:spPr>
          <a:xfrm>
            <a:off x="10079990" y="1913890"/>
            <a:ext cx="558800" cy="169545"/>
          </a:xfrm>
          <a:prstGeom prst="rect">
            <a:avLst/>
          </a:prstGeom>
        </p:spPr>
      </p:pic>
      <p:sp>
        <p:nvSpPr>
          <p:cNvPr id="25" name="椭圆 24"/>
          <p:cNvSpPr/>
          <p:nvPr>
            <p:custDataLst>
              <p:tags r:id="rId24"/>
            </p:custDataLst>
          </p:nvPr>
        </p:nvSpPr>
        <p:spPr>
          <a:xfrm>
            <a:off x="9931400" y="1880870"/>
            <a:ext cx="233045" cy="33020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矩形 45"/>
          <p:cNvSpPr/>
          <p:nvPr>
            <p:custDataLst>
              <p:tags r:id="rId25"/>
            </p:custDataLst>
          </p:nvPr>
        </p:nvSpPr>
        <p:spPr>
          <a:xfrm>
            <a:off x="131445" y="845820"/>
            <a:ext cx="507365" cy="554863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mongolianVert" rtlCol="0" anchor="ctr"/>
          <a:lstStyle/>
          <a:p>
            <a:pPr algn="ctr"/>
            <a:r>
              <a:rPr lang="ru-RU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УСТАНОВКА  ДВЕРЕЙ</a:t>
            </a:r>
            <a:endParaRPr lang="zh-CN" altLang="en-US" dirty="0"/>
          </a:p>
        </p:txBody>
      </p:sp>
      <p:sp>
        <p:nvSpPr>
          <p:cNvPr id="26" name="Text Box 7"/>
          <p:cNvSpPr txBox="1">
            <a:spLocks noChangeArrowheads="1"/>
          </p:cNvSpPr>
          <p:nvPr>
            <p:custDataLst>
              <p:tags r:id="rId26"/>
            </p:custDataLst>
          </p:nvPr>
        </p:nvSpPr>
        <p:spPr bwMode="auto">
          <a:xfrm>
            <a:off x="0" y="0"/>
            <a:ext cx="5326380" cy="461552"/>
          </a:xfrm>
          <a:prstGeom prst="rect">
            <a:avLst/>
          </a:prstGeom>
          <a:solidFill>
            <a:srgbClr val="E7E6E6"/>
          </a:solidFill>
          <a:ln>
            <a:noFill/>
          </a:ln>
        </p:spPr>
        <p:txBody>
          <a:bodyPr wrap="square" lIns="91328" tIns="45664" rIns="91328" bIns="4566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Ⅲ</a:t>
            </a:r>
            <a:r>
              <a:rPr lang="ru-RU" altLang="zh-CN" sz="2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.</a:t>
            </a:r>
            <a:r>
              <a:rPr lang="ru-RU" altLang="zh-CN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И</a:t>
            </a:r>
            <a:r>
              <a:rPr lang="ru-RU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нструкция по установке</a:t>
            </a:r>
            <a:r>
              <a:rPr lang="ru-RU" sz="2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lang="en-US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(</a:t>
            </a:r>
            <a:r>
              <a:rPr lang="ru-RU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двери)</a:t>
            </a:r>
            <a:endParaRPr lang="zh-CN" altLang="en-US" sz="2400" b="1" dirty="0" smtClean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9"/>
          <a:srcRect l="18735" t="26509" r="25169" b="16651"/>
          <a:stretch>
            <a:fillRect/>
          </a:stretch>
        </p:blipFill>
        <p:spPr>
          <a:xfrm>
            <a:off x="969010" y="2089785"/>
            <a:ext cx="4314190" cy="3064510"/>
          </a:xfrm>
          <a:prstGeom prst="ellipse">
            <a:avLst/>
          </a:prstGeom>
          <a:ln>
            <a:solidFill>
              <a:schemeClr val="accent1"/>
            </a:solidFill>
          </a:ln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95315" y="873125"/>
            <a:ext cx="4711065" cy="4617085"/>
          </a:xfrm>
          <a:prstGeom prst="rect">
            <a:avLst/>
          </a:prstGeom>
        </p:spPr>
      </p:pic>
      <p:sp>
        <p:nvSpPr>
          <p:cNvPr id="48" name="文本框 12"/>
          <p:cNvSpPr txBox="1"/>
          <p:nvPr/>
        </p:nvSpPr>
        <p:spPr>
          <a:xfrm>
            <a:off x="187325" y="1594485"/>
            <a:ext cx="395605" cy="316039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磁</a:t>
            </a:r>
          </a:p>
          <a:p>
            <a:endParaRPr lang="zh-CN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吸</a:t>
            </a:r>
          </a:p>
          <a:p>
            <a:endParaRPr lang="zh-CN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开</a:t>
            </a:r>
          </a:p>
          <a:p>
            <a:endParaRPr lang="zh-CN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</a:t>
            </a:r>
          </a:p>
          <a:p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安</a:t>
            </a:r>
          </a:p>
          <a:p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装</a:t>
            </a:r>
          </a:p>
        </p:txBody>
      </p:sp>
      <p:sp>
        <p:nvSpPr>
          <p:cNvPr id="6" name="椭圆 5"/>
          <p:cNvSpPr/>
          <p:nvPr>
            <p:custDataLst>
              <p:tags r:id="rId2"/>
            </p:custDataLst>
          </p:nvPr>
        </p:nvSpPr>
        <p:spPr>
          <a:xfrm>
            <a:off x="6587490" y="1950085"/>
            <a:ext cx="424180" cy="27940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9" name="直接连接符 8"/>
          <p:cNvCxnSpPr>
            <a:stCxn id="6" idx="2"/>
            <a:endCxn id="11" idx="7"/>
          </p:cNvCxnSpPr>
          <p:nvPr>
            <p:custDataLst>
              <p:tags r:id="rId3"/>
            </p:custDataLst>
          </p:nvPr>
        </p:nvCxnSpPr>
        <p:spPr>
          <a:xfrm flipH="1">
            <a:off x="4651375" y="2089785"/>
            <a:ext cx="1936115" cy="44894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AutoShape 16"/>
          <p:cNvSpPr/>
          <p:nvPr>
            <p:custDataLst>
              <p:tags r:id="rId4"/>
            </p:custDataLst>
          </p:nvPr>
        </p:nvSpPr>
        <p:spPr bwMode="auto">
          <a:xfrm flipH="1">
            <a:off x="3325495" y="1424940"/>
            <a:ext cx="1297305" cy="525145"/>
          </a:xfrm>
          <a:prstGeom prst="borderCallout2">
            <a:avLst>
              <a:gd name="adj1" fmla="val 51259"/>
              <a:gd name="adj2" fmla="val 100083"/>
              <a:gd name="adj3" fmla="val 51259"/>
              <a:gd name="adj4" fmla="val 115389"/>
              <a:gd name="adj5" fmla="val 319622"/>
              <a:gd name="adj6" fmla="val 141899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zh-CN" sz="1400" b="1" kern="0" dirty="0" smtClean="0">
                <a:solidFill>
                  <a:srgbClr val="000000"/>
                </a:solidFill>
                <a:latin typeface="黑体" panose="02010609060101010101" pitchFamily="49" charset="-122"/>
                <a:ea typeface="微软雅黑" panose="020B0503020204020204" pitchFamily="34" charset="-122"/>
                <a:sym typeface="+mn-ea"/>
              </a:rPr>
              <a:t>Магнитный замок</a:t>
            </a:r>
            <a:endParaRPr lang="zh-CN" sz="14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2" name="矩形 1"/>
          <p:cNvSpPr/>
          <p:nvPr>
            <p:custDataLst>
              <p:tags r:id="rId5"/>
            </p:custDataLst>
          </p:nvPr>
        </p:nvSpPr>
        <p:spPr>
          <a:xfrm>
            <a:off x="131445" y="873125"/>
            <a:ext cx="507365" cy="518223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mongolianVert" rtlCol="0" anchor="ctr"/>
          <a:lstStyle/>
          <a:p>
            <a:pPr algn="ctr"/>
            <a:r>
              <a:rPr lang="ru-RU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МАГНИТНЫЙ  ЗАМОК</a:t>
            </a:r>
            <a:endParaRPr lang="zh-CN" altLang="en-US" dirty="0"/>
          </a:p>
        </p:txBody>
      </p:sp>
      <p:sp>
        <p:nvSpPr>
          <p:cNvPr id="3" name="Text Box 7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0" y="0"/>
            <a:ext cx="6981092" cy="461552"/>
          </a:xfrm>
          <a:prstGeom prst="rect">
            <a:avLst/>
          </a:prstGeom>
          <a:solidFill>
            <a:srgbClr val="E7E6E6"/>
          </a:solidFill>
          <a:ln>
            <a:noFill/>
          </a:ln>
        </p:spPr>
        <p:txBody>
          <a:bodyPr wrap="square" lIns="91328" tIns="45664" rIns="91328" bIns="4566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Ⅲ</a:t>
            </a:r>
            <a:r>
              <a:rPr lang="ru-RU" altLang="zh-CN" sz="2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.</a:t>
            </a:r>
            <a:r>
              <a:rPr lang="ru-RU" altLang="zh-CN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И</a:t>
            </a:r>
            <a:r>
              <a:rPr lang="ru-RU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нструкция по установке</a:t>
            </a:r>
            <a:r>
              <a:rPr lang="ru-RU" sz="2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lang="en-US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(</a:t>
            </a:r>
            <a:r>
              <a:rPr lang="ru-RU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магнитный замок)</a:t>
            </a:r>
            <a:endParaRPr lang="zh-CN" altLang="en-US" sz="2400" b="1" dirty="0" smtClean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35" name="Text Box 7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4622800" y="5833745"/>
            <a:ext cx="3409950" cy="720725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 cmpd="sng">
            <a:noFill/>
            <a:prstDash val="solid"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328" tIns="45664" rIns="91328" bIns="45664">
            <a:no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zh-CN" sz="1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【</a:t>
            </a:r>
            <a:r>
              <a:rPr lang="ru-RU" sz="1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Магнитный замок</a:t>
            </a:r>
            <a:r>
              <a:rPr lang="en-US" altLang="zh-CN" sz="1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】</a:t>
            </a:r>
            <a:r>
              <a:rPr lang="en-US" altLang="zh-CN" sz="20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-</a:t>
            </a:r>
            <a:r>
              <a:rPr lang="ru-RU" altLang="zh-CN" sz="20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</a:t>
            </a:r>
            <a:r>
              <a:rPr lang="ru-RU" altLang="zh-CN" sz="16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Опционально</a:t>
            </a:r>
            <a:endParaRPr lang="zh-CN" altLang="en-US" sz="16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18205" y="1452245"/>
            <a:ext cx="4389120" cy="4020820"/>
          </a:xfrm>
          <a:prstGeom prst="rect">
            <a:avLst/>
          </a:prstGeom>
        </p:spPr>
      </p:pic>
      <p:sp>
        <p:nvSpPr>
          <p:cNvPr id="2" name="矩形 1"/>
          <p:cNvSpPr/>
          <p:nvPr>
            <p:custDataLst>
              <p:tags r:id="rId2"/>
            </p:custDataLst>
          </p:nvPr>
        </p:nvSpPr>
        <p:spPr>
          <a:xfrm>
            <a:off x="131445" y="873125"/>
            <a:ext cx="507365" cy="518223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mongolianVert" rtlCol="0" anchor="ctr"/>
          <a:lstStyle/>
          <a:p>
            <a:pPr algn="ctr"/>
            <a:r>
              <a:rPr lang="ru-RU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АНКЕРНЫЕ  БОЛТЫ</a:t>
            </a:r>
            <a:endParaRPr lang="en-US" altLang="zh-CN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Text Box 7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0" y="0"/>
            <a:ext cx="6981092" cy="461552"/>
          </a:xfrm>
          <a:prstGeom prst="rect">
            <a:avLst/>
          </a:prstGeom>
          <a:solidFill>
            <a:srgbClr val="E7E6E6"/>
          </a:solidFill>
          <a:ln>
            <a:noFill/>
          </a:ln>
        </p:spPr>
        <p:txBody>
          <a:bodyPr wrap="square" lIns="91328" tIns="45664" rIns="91328" bIns="4566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Ⅲ</a:t>
            </a:r>
            <a:r>
              <a:rPr lang="ru-RU" altLang="zh-CN" sz="2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.</a:t>
            </a:r>
            <a:r>
              <a:rPr lang="ru-RU" altLang="zh-CN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И</a:t>
            </a:r>
            <a:r>
              <a:rPr lang="ru-RU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нструкция по установке</a:t>
            </a:r>
            <a:r>
              <a:rPr lang="ru-RU" sz="2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lang="en-US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(</a:t>
            </a:r>
            <a:r>
              <a:rPr lang="ru-RU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анкерные болты)</a:t>
            </a:r>
            <a:endParaRPr lang="zh-CN" altLang="en-US" sz="2400" b="1" dirty="0" smtClean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PP_MARK_KEY" val="f028b1bb-f734-4217-aa8e-5d140486b422"/>
  <p:tag name="COMMONDATA" val="eyJoZGlkIjoiY2VmYzc3YWQ3ZWIzNmJlMzQzMmY1ZGY2NmMwM2Q5NTg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custom"/>
  <p:tag name="KSO_WM_TEMPLATE_INDEX" val="2018455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custom"/>
  <p:tag name="KSO_WM_TEMPLATE_INDEX" val="2018455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OPIC_DEFAULT" val="1"/>
  <p:tag name="KSO_WM_TEMPLATE_JOB_ID" val="2"/>
  <p:tag name="KSO_WM_TEMPLATE_SCENE_ID" val="1"/>
  <p:tag name="KSO_WM_TEMPLATE_OUTLINE_ID" val="15"/>
  <p:tag name="KSO_WM_TEMPLATE_TOPIC_ID" val="2869567"/>
  <p:tag name="KSO_WM_BEAUTIFY_FLAG" val="#wm#"/>
  <p:tag name="KSO_WM_TAG_VERSION" val="1.0"/>
  <p:tag name="KSO_WM_TEMPLATE_INDEX" val="20184553"/>
  <p:tag name="KSO_WM_TEMPLATE_CATEGORY" val="custom"/>
  <p:tag name="KSO_WM_TEMPLATE_THUMBS_INDEX" val="1、6、10、14、20、26、27、28、29、3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4553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455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4553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  <p:tag name="KSO_WM_UNIT_PLACING_PICTURE_USER_VIEWPORT" val="{&quot;height&quot;:2310,&quot;width&quot;:10755}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4553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4553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4553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4553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4553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4553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4553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4553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4553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4553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4553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4553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4553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658,&quot;width&quot;:919}"/>
  <p:tag name="KSO_WM_BEAUTIFY_FLAG" val="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4553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4553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4553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4553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4553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4553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4553"/>
</p:tagLst>
</file>

<file path=ppt/tags/tag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4553"/>
</p:tagLst>
</file>

<file path=ppt/tags/tag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4553"/>
</p:tagLst>
</file>

<file path=ppt/tags/tag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4553"/>
</p:tagLst>
</file>

<file path=ppt/tags/tag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4553"/>
</p:tagLst>
</file>

<file path=ppt/tags/tag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4553"/>
</p:tagLst>
</file>

<file path=ppt/tags/tag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4553"/>
</p:tagLst>
</file>

<file path=ppt/tags/tag4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4553"/>
</p:tagLst>
</file>

<file path=ppt/tags/tag4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4553"/>
</p:tagLst>
</file>

<file path=ppt/tags/tag4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4553"/>
</p:tagLst>
</file>

<file path=ppt/tags/tag4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4553"/>
</p:tagLst>
</file>

<file path=ppt/tags/tag5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4553"/>
</p:tagLst>
</file>

<file path=ppt/tags/tag5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4553"/>
</p:tagLst>
</file>

<file path=ppt/tags/tag5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4553"/>
</p:tagLst>
</file>

<file path=ppt/tags/tag5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4553"/>
</p:tagLst>
</file>

<file path=ppt/tags/tag6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Office 主题">
  <a:themeElements>
    <a:clrScheme name="自定义 214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1550</Words>
  <Application>Microsoft Office PowerPoint</Application>
  <PresentationFormat>Произвольный</PresentationFormat>
  <Paragraphs>579</Paragraphs>
  <Slides>37</Slides>
  <Notes>6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37</vt:i4>
      </vt:variant>
    </vt:vector>
  </HeadingPairs>
  <TitlesOfParts>
    <vt:vector size="38" baseType="lpstr">
      <vt:lpstr>Office 主题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626</cp:revision>
  <dcterms:created xsi:type="dcterms:W3CDTF">2018-03-01T02:03:00Z</dcterms:created>
  <dcterms:modified xsi:type="dcterms:W3CDTF">2023-09-01T06:00:50Z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2052-11.1.0.14309</vt:lpwstr>
  </property>
  <property fmtid="{D5CDD505-2E9C-101B-9397-08002B2CF9AE}" pid="3" name="ICV">
    <vt:lpwstr>B7F83864ECEF460F86C13343874F715D</vt:lpwstr>
  </property>
</Properties>
</file>